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Куприн. «Гранатовый браслет»: любовь, честь и трагедия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любви, которая оказалась сильнее страха, гордости и времени.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Куприна звучит современно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 создан на переломе эпох, когда привычные нормы уже теряли устойчивость. Куприн показывает любовь как испытание личности и соединяет бытовую точность с символической глубиной, поэтому повесть воспринимается и жизненно, и философски.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Куприн и место повести в его творчестве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последовательно обращался к человеческому достоинству, состраданию, чести и сильным чувствам. В центре его прозы обычно стоит человек, проверяемый жизнью на внутреннюю прочность и нравственную честность.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Куприна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развивается без лишних эпизодов: каждое событие подводит к трагической развязке. Такая композиция делает историю цельной, убедительной и особенно выразительной для читателя.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композиция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«Гранатовый браслет» считается одной из вершин творчества Куприна. Здесь особенно заметны точность наблюдения, психологическая тонкость и умение строить напряжение вокруг одного главного нравственного конфликта.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проза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великое чувство сталкивается с повседневной привычностью, равнодушием и светским порядком. Именно этот контраст придаёт повести драматическую силу и глубокий эмоциональный смысл.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миров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Николаевна Шеина: образ и внутренний мир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19736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внешнего благополучия Веры особенно остро ощущается чужая драма. Куприн показывает, что спокойная жизнь может соседствовать с трагедией, о которой долго никто не догадывается.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контраст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2747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Николаевна принадлежит к благополучному дворянскому кругу. Она воспитанна, красива и спокойна, а её поведение подчёркивает привычку к достоинству и сдержанности.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внешность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1743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долго не осознаёт, насколько серьёзно чувство Желткова. Для неё его письма сначала выглядят как странное и почти неуместное вмешательство в её размеренную жизнь.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дистанция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0740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глубина происходящего открывается Вере лишь после смерти Желткова. Именно тогда она начинает понимать, что столкнулась не с назойливостью, а с редкой силой преданности.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прозрение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как герой безответной любви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Желтков — небогатый чиновник, человек без положения и влияния. Его существование внешне почти незначительно, но внутренне он оказывается необычайно цельным и глубоким.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жизнь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Самоубийство Желткова нельзя понимать как слабость. Это отчаянный, но внутренне последовательный поступок человека, который не умеет жить без своей любви и сохраняет достоинство до конца.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выбор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письма, гранатовый браслет и последняя записка раскрывают его отношение к Вере как к высшей ценности. В этих деталях нет случайности: каждая подчёркивает постоянство и искренность чувства.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подарок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чувство к Вере продолжается много лет и не зависит от ответного отношения. Желтков не требует взаимности, потому что для него сама любовь уже составляет смысл жизни.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верность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и переходов между ними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повести
</a:t>
            </a:r>
            <a:endParaRPr lang="en-US" sz="329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их роль в раскрытии темы любви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Шеин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Львович показан как мягкий и благородный человек. Он способен к сочувствию и замечает внутреннюю драму точнее, чем многие окружающие его люди.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Николаевич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выражает жёсткий рациональный взгляд на любовь. Для него чувство Желткова выглядит нарушением порядка, а не проявлением духовной силы и верности.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Аносов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Аносов говорит о любви как о редком и трудном даре. Его жизненный опыт помогает героям и читателю увидеть, что настоящее чувство встречается нечасто.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оценок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персонажи создают нравственный спор вокруг одной истории. Через их реакции Куприн показывает, как общество оценивает любовь: от сочувствия и мудрости до холодного осуждения.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выстраивают напряжение и нравственное открытие повести.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движет сюжет, а углубляет тему: от внешнего недоумения к пониманию подлинной духовной высоты.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художественный смысл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как спокойная светская среда постепенно уступает место личной трагедии и внутреннему потрясению.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напряжения связан не с внешним событием, а с осознанием безысходности любви и её нравственной исключительности.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гранатового браслета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 выглядит как изящный подарок, но в нём чувствуется скрытое напряжение. Предмет соединяет восхищение, опасение и предчувствие трагического исхода.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тревога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Гранаты символизируют не только страсть, но и постоянство чувства. Подарок напоминает о памяти, преданности и внутренней сосредоточенности Желткова на Вере.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верность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браслета помогает понять, что любовь нельзя превратить во владение. Куприн показывает: подлинное чувство требует уважения к свободе другого человека.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чувства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Бетховена в художественном мире повести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Соната Бетховена заменяет обычные слова и передает то, что герои не способны выразить в разговоре: глубину чувства, боль утраты и нравственную высоту самоотверженности Желткова.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вместо признания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соединяет скорбь и просветление, помогая Вере выйти за пределы привычного понимания любви и увидеть в самоотверженности не слабость, а духовную силу.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Очищающее переживание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финального звучания музыка становится для Веры внутренним потрясением: она впервые переживает не светскую любезность, а подлинное соприкосновение с чужой душой и ее трагедией.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перелом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Бетховенская соната завершает повесть как художественный ключ: через музыку Куприн показывает, что великая любовь может быть понята не разумом, а только внутренним откликом сердца.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точка смысла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быт как фон трагедии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Шеиных царят порядок, привычные визиты и спокойная разговорная жизнь. Эта внешняя гармония создает ощущение надежного мира, в котором все подчинено этикету и устоявшимся правилам поведения.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 устроено правильно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день рождения, дачная обстановка и светские беседы изображают круг, для которого важны такт, приличие и размеренность. На таком фоне особенно заметна скрытая драма, не вписывающаяся в привычный уклад.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 оттенком безмятежности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существует вне этого благополучного мира: он не принадлежит к дворянской среде и не разделяет ее привычек. Именно поэтому его чувство выглядит особенно одиноким и особенно уязвимым.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человек за порогом круга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сюжет у Куприна подчинен нравственному и психологическому смыслу, поэтому самая высокая роль принадлежит теме любви.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тема любви; остальные мотивы поддерживают ее, показывая цену чувства, его одиночество и столкновение с социальной средой.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 и их соотношение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2747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внимательно передает изменения в настроении и мыслях героев, не прибегая к громким декларациям. Благодаря этому внутренние переживания выглядят естественно, тонко и убедительно для читателя.
</a:t>
            </a:r>
            <a:endParaRPr lang="en-US" sz="944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1305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изображает бытовую среду, но при этом ведет рассказ к высоким нравственным обобщениям. Из-за этого повесть звучит и жизненно, и поэтически возвышенно.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реализма и возвышенности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48452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чувства раскрываются через детали: браслет, письма, интерьер, жесты, паузы. Обычные вещи у Куприна становятся носителями смысла и помогают увидеть душевное состояние героев.
</a:t>
            </a:r>
            <a:endParaRPr lang="en-US" sz="998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выразительность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56000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написана мягким, плавным языком, в котором ощущается скрытая музыкальность. Эта интонация смягчает трагизм сюжета и одновременно усиливает эмоциональную глубину каждого эпизода.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и их нравственные позиции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как в повести сталкиваются разные взгляды на любовь, достоинство и человеческую свободу.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характеров показывает, что истинная ценность человека раскрывается не статусом, а способностью к сочувствию, верности и внутренней честности.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 человека» в повести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живет скромно, не занимает заметного места в обществе и не обладает влиянием. Однако именно в его судьбе раскрывается сила чувства, которой недоступны внешние знаки успеха.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Незаметное положение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светской среды он кажется одиноким и беззащитным, но его духовная цельность делает образ значительнее многих благополучных героев. Куприн показывает, что достоинство не зависит от положения.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превосходство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«маленького человека» у Куприна соединяется с высокой любовью. Желтков не стремится к признанию, но сохраняет верность своему чувству до конца, превращая личную драму в нравственный подвиг.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чувства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его нравственный смысл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пишет Вере последнее письмо, в котором благодарит ее за все пережитое чувство и без жалоб принимает невозможность быть рядом.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Прощальное письмо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слышит сонату Бетховена и впервые понимает масштаб чужой любви. Финал приносит не утешение, а очищающее потрясение и память о великом чувстве.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прозрение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известия о самоубийстве трагедия получает окончательное завершение: частная история превращается в нравственное событие, которое невозможно просто забыть.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смерти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по-разному понимают любовь: от полного самоотречения до холодного рационализма, и именно это создает нравственный спор повести.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духовная зрелость героя, тем ближе он к пониманию любви как редкой и требующей ответственности ценности.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отношению к любви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«Гранатовый браслет»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как материал для урока литературы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5175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конфликта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35175" y="2099724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разбора столкновения личности и общества. Оно помогает показать, как частная история раскрывает нравственный выбор и отношение окружающих к чужому чувству.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93988" y="1752603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символом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4000" y="2099725"/>
            <a:ext cx="34857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Гранатовый браслет, письма и музыка дают хороший материал для анализа художественной детали. Через эти образы ученики учатся видеть скрытый смысл предметов и звуков.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5175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психологизма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635175" y="3765511"/>
            <a:ext cx="36510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позволяет проследить, как меняется внутренний мир Веры и как создается образ Желткова. Это делает текст полезным для наблюдения за развитием характера.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993988" y="3418390"/>
            <a:ext cx="3432300" cy="3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вывод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96550" y="3765500"/>
            <a:ext cx="3539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любовь в литературе может быть не только счастливой, но и трагической. Такой вывод помогает говорить о человеческом достоинстве, верности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Куприна остается значимой, потому что соединяет простую жизненную историю с большим нравственным вопросом: способен ли человек сохранить верность чувству, не требуя награды.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«Гранатовый браслет» важен сегодня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2026-05-27T11:47:56Z</dcterms:created>
  <dcterms:modified xsi:type="dcterms:W3CDTF">2026-05-27T11:47:56Z</dcterms:modified>
</cp:coreProperties>
</file>