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геометрии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точками, линиями, углами и фигурами.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практики к геометрии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выросла из реальных задач: люди измеряли землю, строили дома, прокладывали дороги и делили участки. В школе она учит видеть форму, точно чертить и понимать пространство вокруг нас.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объекты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место на чертеже, но не имеет размеров. Её удобно обозначать буквой, чтобы точно указать положение.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 имеет начала и конца: она мысленно продолжается в обе стороны бесконечно. На рисунке её показывают одной линией.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имеет два конца и измеримую длину, а луч начинается в одной точке и тянется только в одном направлении.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их 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можно измерить линейкой, а у прямой и луча важно видеть направление. Луч удобно сравнивать с солнечным светом или дорогой, которая начинается в одной точке.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точка отмечает положение, прямая показывает бесконечное направление, а отрезок — часть прямой с двумя концами. Эти объекты отличаются не только видом, но и свойствами.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прямая, отрезок и луч на чертеже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базовых объектов по свойствам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признаки есть у каждого объекта: границы, начало, конец и возможность измерения.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точки нет длины, у прямой нет границ, у отрезка есть оба конца, а у луча — только начало.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«Первые шаги в геометрии»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отрезков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измерения длины отрезка в 6 классе чаще всего используют линейку. Перед чтением результата нужно совместить начало отрезка с нулевой отметкой.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записывают вместе с единицей измерения: например, 7 см, 42 мм или 1 дм 5 см. Это делает запись понятной и точной.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отрезок длиннее линейки, измерение можно выполнять по частям, аккуратно отмечая промежуточные точки. Главное — не терять начало отсчёта.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зависит от внимательности: даже небольшое смещение от нуля меняет результат. Поэтому измерение всегда проверяют ещё раз.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длины и их соотношения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длины удобно сравнивать и переводить друг в друга по десятичным соотношениям.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более крупной единице число уменьшается, поэтому важно правильно выбирать единицу записи.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6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отрезка заданной длины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работе с линейкой и чертежом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 его элементы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луча, которые выходят из одной точки. Эта общая точка называется вершиной угла и соединяет его стороны.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 — это лучи. По их направлению можно понять, как раскрыт угол и насколько он велик на чертеже.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 — единица измерения углов. Острый угол меньше 90°, прямой равен 90°, а тупой больше 90°, но меньше 180°.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границы помогают быстро определять вид угла и не путать его с соседними типами при решении задач.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 окружающих предметах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стрелки часов расходятся, между ними можно увидеть угол разной величины. В разное время он бывает острым, прямым или тупым. Такой пример помогает понять, что геометрия связана не только с чертежами, но и с привычными движениями вокруг нас.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окно и 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раскрытой книге легко заметить прямой угол, а угол тетради или окна часто выглядит как аккуратный прямоугольный поворот. Если мысленно продолжить стороны, можно сравнить, насколько широко они раскрыты. Это хороший способ тренировать внимательность к форме предметов.
</a:t>
            </a:r>
            <a:endParaRPr lang="en-US" sz="926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детали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дорожных знаках, крышах домов и некоторых элементах мебели можно найти острые и тупые углы. Они сразу выделяются своей формой и помогают быстрее узнавать геометрические фигуры в реальной жизни. Такие наблюдения делают изучение темы более наглядным и понятным.
</a:t>
            </a:r>
            <a:endParaRPr lang="en-US" sz="933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углов по градусной мере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 градусах позволяет не перепутать угол с похожим на него по виду, особенно при построении чертежей без шаблона.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задаёт точные границы видов углов и делает сравнение наглядным: 90° отделяет острые от тупых.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определения из школьного курса геометрии, 6 класс.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 пересекающиеся прямые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 плоскости либо имеют одну общую точку, либо не встречаются вовсе. Это основное деление помогает быстро описывать расположение линий на чертеже.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сохраняют одинаковое расстояние и не пересекаются даже при мысленном продолжении. Именно поэтому их удобно использовать в построениях и аккуратной разметке.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 образуют общую точку, а в реальных предметах такие линии легко увидеть на схеме дорог, в углах рамок и в разметке тетради.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основных геометрических фигур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запомнить, чем отличаются базовые объекты геометрии и как их распознавать на чертеже.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фигур связано с наличием границ: у точки их нет, у отрезка они есть, а прямая и луч задают направление по-разному.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определения из школьного курса геометрии, 6 класс.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многоугольников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Стороны, вершины, углы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сторона соединяет две вершины, а внутри фигуры образуются углы. По числу сторон удобно называть треугольник, четырёхугольник, пятиугольник и другие фигуры.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всегда ограничен замкнутой ломаной линией. Если линия не замыкается, фигура уже не считается многоугольником и не имеет всех его признаков.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многоугольники встречаются чаще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 фигуры, тем сложнее её распознать и аккуратно построить по клеткам или линейке.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простых многоугольников число сторон растёт последовательно, поэтому они удобно сравниваются между собой и часто используются в заданиях.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определения из школьного курса геометрии, 6 класс.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распознавать многоугольник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анализе фигуры на чертеже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рядом с нами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форма часто встречается в окнах, книгах и экранах. Она удобна для размещения текста, изображения и других элементов без лишнего пространства.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колёса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легко узнать в циферблате часов, колесе и многих знаках. Эта форма не имеет углов, поэтому выделяется среди других фигур особенно заметно.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часто заметен в дорожных знаках, крышах и отдельных элементах конструкций. Он хорошо держит форму и легко узнаётся в чертеже.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 площадки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и прямоугольники можно увидеть в плитке, на спортивных полях и в разметке. Повторяющиеся формы помогают упорядочить пространство и сделать его понятным.
</a:t>
            </a:r>
            <a:endParaRPr lang="en-US" sz="10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формы в привычных предметах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форма может повторяться в разных предметах, поэтому геометрия помогает видеть общие признаки в окружающем мире.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бытовые примеры показывают, что простые фигуры не только изучаются на уроке, но и постоянно встречаются в жизни.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 из школьной темы «Первые шаги в геометрии».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первых геометрических терминов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определения помогают быстро вспомнить смысл основных слов и правильно использовать их в заданиях и ответах.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связывает слово, смысл и запись на чертеже, поэтому новые термины запоминаются быстрее и без путаницы.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определения из школьного курса геометрии, 6 класс.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 точных наблюдений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уверенно различать базовые фигуры, измерять отрезки и читать чертежи, дальнейшие темы по геометрии станут понятнее и легче для решения.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2026-05-24T16:29:14Z</dcterms:created>
  <dcterms:modified xsi:type="dcterms:W3CDTF">2026-05-24T16:29:14Z</dcterms:modified>
</cp:coreProperties>
</file>