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Драматург, поэт и актёр, чьи сюжеты не теряют силы веками.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Шекспир: писатель, которого читают уже более 400 лет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Шекспира: время перемен и рождения театра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жил в эпоху, когда Лондон быстро рос, а театр собирал зрителей всех сословий. Спектакли шли без современных эффектов, поэтому особенно важными были слово, костюм, жест и воображение публики.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биография: от Стратфорда до Лондона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1564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родился в Стратфорде-на-Эйвоне и вырос в обычной английской семье. Именно здесь начался путь будущего автора мировых пьес.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1582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 лет он женился на Энн Хэтэуэй. Этот семейный эпизод стал важной частью его ранней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1590 года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переехал в Лондон, где начал работать актёром и драматургом. Здесь он постепенно стал известным автором.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1616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умер в 1616 году. Позже его дом в Стратфорде-на-Эйвоне превратился в музей.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Шекспира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помогают увидеть, как складывались его жизнь, карьера и литературное наследие.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прошёл путь от человека из провинциального города до автора, определившего лицо английского театра.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Britannica; Shakespeare Birthplace Trust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«Глобус» — главная сцена Шекспира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проходили спектакли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шли днём при естественном свете. Сложных декораций не было, поэтому зрители особенно внимательно следили за словами актёров, костюмами и движением на сцене.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и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«Глобус» открылся в 1599 году и стал главным театром труппы Шекспира. Это было деревянное круглое здание с открытой частью наверху и очень живой, шумной атмосферой.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пьесы Шекспира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пьесы чаще всего вспоминают в первую очередь; среди них особенно заметны трагедии и комедии.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узнаваемость связана с пьесами о сильных чувствах, конфликте и трудном выборе.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общеизвестной литературной репутации пьес Шекспира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Шекспира: герои и роковые ошибки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«Гамлете» герой ищет правду, но слишком долго размышляет и откладывает действие. Его сомнение становится частью трагедии и влияет на судьбы окружающих.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«Макбете» желание власти толкает героя на преступление. Сначала он получает надежду на успех, а потом теряет покой, доверие и самого себя.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«Отелло» ревность разрушает доверие между людьми. Пьеса показывает, как ложные слова могут привести к непоправимой беде.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Шекспира: путаница, юмор и счастливый финал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лес и перепутанные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13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«Сне в летнюю ночь» герои оказываются в мире, где реальность легко смешивается с волшебством. Лес будто управляет их эмоциями, а недоразумения становятся источником смешных и неожиданных событий. Постепенно путаница распутывается, и история приходит к гармонии.
</a:t>
            </a:r>
            <a:endParaRPr lang="en-US" sz="1346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Переодевание как причина всех ошибок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«Двенадцатой ночи» герои не сразу понимают, кто перед ними на самом деле. Переодевания и ошибочные догадки создают цепочку смешных ситуаций, в которых чувства оказываются сильнее внешнего обмана. В финале важнее всего становится взаимное понимание.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характера и торжество примирения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шекспировских комедиях герои часто проходят через неловкость, споры и забавные испытания. Но трудности не разрушают сюжет, а помогают персонажам лучше понять друг друга. Поэтому финал обычно приносит любовь, согласие и радость.
</a:t>
            </a:r>
            <a:endParaRPr lang="en-US" sz="144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сонета написал Шекспир, и в них особенно заметны размышления о любви, красоте и быстротечности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 сочинений Шекспира; литературоведческие справочники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стихотворения помогают увидеть Шекспира не только как драматурга, но и как тонкого лирика. В них время показано как сила, которая меняет человека, но не может отменить память и чувства.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шекспировская пьеса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классическую композицию шекспировских драм и комедий.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часто говорит о чувствах и событиях через образные сравнения. Благодаря этому даже сложные мысли в его пьесах звучат живо, понятно и легко запоминаются.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сравнения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и выражения, связанные с Шекспиром, стали привычными в английском языке. Его тексты показывают, как литература может влиять на повседневную речь.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вошедшие в язык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жизнь нередко сравнивается с театром, а человек — с актёром. Такой образ помогает увидеть, что каждый делает выбор и играет свою роль.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 сцена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Шекспира передаёт радость, страх, ревность и сомнение особенно точно. Поэтому его пьесы и сегодня звучат выразительно и вызывают сильный отклик у читателей.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через слово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Шекспира: яркие образы и новые выражения
</a:t>
            </a:r>
            <a:endParaRPr lang="en-US" sz="28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произведениях Шекспира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может звучать по-разному в комедиях, трагедиях и исторических пьесах.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у Шекспира остаются любовь и выбор: именно они чаще всего связывают личные чувства с поступками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пьесам Шекспира на основе текста произведений; схема для учебной презентации.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 — пьеса о сомнении и поиске правды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узнаёт о тайне смерти отца и пытается понять, кому можно верить. Его путь — это не только расследование, но и тяжёлая внутренняя борьба.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показывает, что бездействие тоже имеет последствия. Сомнение Гамлета делает историю напряжённой и помогает увидеть, как трудно принять честное и справедливое решение.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0873" y="1733225"/>
            <a:ext cx="500975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 у Шекспира отличаются не только сюжетом, но и тем, как они показывают человека и его выбор.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помогают по-разному раскрывать характеры: трагедия показывает цену ошибки, комедия — силу недоразумений, а историческая пьеса — связь личности и истории.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пьес Шекспира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Трагедия, комедия, историческая пьеса: сравнение жанров
</a:t>
            </a:r>
            <a:endParaRPr lang="en-US" sz="28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продолжают ставить в театрах и экранизировать, потому что в них есть понятные каждому ситуации: спор, ревность, дружба, выбор и ответственность за поступки.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Шекспира читают и сегодня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Шекспира узнаются даже в современных книгах и фильмах. Это происходит потому, что он писал не только о событиях, но и о характере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взрослые находят в его произведениях вопросы, которые не устаревают: как быть честным, как понять другого и как не поддаться сильным чувствам.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важен ещё и как мастер языка: его образы, цитаты и герои давно стали частью мировой культуры и продолжают жить в новых формах.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Шекспира на мировую культуру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Шекспировские сюжеты переходят из театра в кино, музыку и живопись, меняя форму, но сохраняют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времени интерес к Шекспиру не ослабевал: его произведения стали общей культурной основой для разных стран и видов искусства.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историко-литературная схема по данным о постановках, экранизациях и изданиях; для учебной визуализации.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переведены на многие языки, поэтому их могут читать люди, которые не знают английский. Перевод делает текст ближе, но требует точной передачи ритма и смысла.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Шекспира ставили в крупных театрах, а переводчики и режиссёры по-разному раскрывали его характеры. Каждый новый вариант помогает увидеть знакомую пьесу под другим углом.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переводе сохраняются главные черты его драм: сильные чувства, яркие конфликты и узнаваемые герои. Именно поэтому Шекспир понятен зрителям разных стран и эпох.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 переводах и на сцене разных стран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 Шекспира в школе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понять сюжет, героев и главную мысль пьесы.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813" y="168920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8638" y="1689200"/>
            <a:ext cx="36382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3100" y="1689200"/>
            <a:ext cx="32340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7350" y="1689200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59350" y="1695740"/>
            <a:ext cx="387900" cy="31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чаще всего запоминаются о Шекспире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1564–1616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родился в 1564 году и умер в 1616 году. Эти даты помогают увидеть его как автора, жившего на границе двух важных эпох английской истории.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 пьес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приписывают 38 пьес. Среди них есть трагедии, комедии и исторические произведения, поэтому Шекспира читают и как драматурга, и как тонкого наблюдателя жизни.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 сонета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написал 154 сонета — коротких лирических стихотворения. В них особенно заметны темы времени, красоты, дружбы и любви, которые понятны и современному читателю.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«Глобус»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Лондоне Шекспир связан с театром «Глобус», где ставили его пьесы. Это место стало символом английского театра и напоминанием о живой сцене его времени.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Герои-символы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Гамлет, Макбет, Отелло и Ромео с Джульеттой стали символами сомнения, честолюбия, ревности и любви. Через них Шекспир показал, насколько сложен человеческий характер.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Шекспир: истории, которые не стареют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остаётся важным, потому что его пьесы и сонеты говорят о чувствах и выборах, знакомых каждому человеку. В этом и есть сила настоящей классики.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2026-05-19T03:42:12Z</dcterms:created>
  <dcterms:modified xsi:type="dcterms:W3CDTF">2026-05-19T03:42:12Z</dcterms:modified>
</cp:coreProperties>
</file>