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Ч. Дарвина об искусственном отборе: общий обзор и ключевые идеи
</a:t>
            </a:r>
            <a:endParaRPr lang="en-US" sz="3588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искусственный отбор как фундаментальную составляющую биологии.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появления теории искусственного отбора
</a:t>
            </a:r>
            <a:endParaRPr lang="en-US" sz="221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 Европе усилились исследования изменчивости организмов. В 1859 году Дарвин опубликовал «О происхождении видов», стимулируя научный интерес к процессам отбора, основанным на человеческом вмешательстве и природных механизмах.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искусственного отбора по Дарвину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это сознательное вмешательство человека в размножение с целью закрепления выгодных признаков у организмов.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естественного, он направлен целенаправленно, что позволяет ускорить передачу желательных черт через поколения.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данного отбора зависят от запросов и целей человека, а не от природной среды и адаптации.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искусственного отбора до Дарвина
</a:t>
            </a:r>
            <a:endParaRPr lang="en-US" sz="1998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крупного рогатого скота в Древнем Египте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целенаправленно разводили коров с высокими молочными качествами ещё за тысячи лет до нашей эры, что отражает ранние формы искусственного отбора в животноводстве.
</a:t>
            </a:r>
            <a:endParaRPr lang="en-US" sz="88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культурных растений в древнем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4000 лет назад китайские земледельцы формировали сорта риса и проса, усиливая урожайность и устойчивость к неблагоприятным условиям, демонстрируя примеры древней селекции.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и современных методов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техники основывались на наблюдении и опыте, тогда как современные — на научных методах и генетическом анализе, что значительно увеличило точность отбора.
</a:t>
            </a:r>
            <a:endParaRPr lang="en-US" sz="9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искусственного отбора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фазы отбора и контроля для закрепления желаемых признаков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— основоположник теории искусственного отбора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исследовал наследуемость признаков, выявляя закономерности передачи черт от родителей к потомству.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систематизировал наблюдения с растениями и животными, собирая обширные эмпирические данные для обоснования теории селекции.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Ввел термин «селекция» для обозначения целенаправленного отбора организмов с нужными признаками.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Разработал понятия: вариация, скрещивание и генетическая изменчивость как основу понимания механизмов 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 модель эволюционного процесса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отбора для создания разнообразия пород домашних голубей, демонстрирующих значительные вариации.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применения отбора на собак и кроликов с акцентом на морфологические и поведенческие признаки.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того, что искусственный отбор отражает основные принципы естественной эволюции и ускоряет процессы изменений.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отбора в биотехнологиях для ускоренного создания новых сортов и пород с заданными характеристиками.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— классический объект искусственного отбора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множества пород голубей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тысячи лет селекционеры вывели свыше 150 пород голубей, характеризующихся разнообразием оперения, окраса и формы клюва, доказывая эффективность систематического отбора.
</a:t>
            </a:r>
            <a:endParaRPr lang="en-US" sz="806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эстетических и функциональных требований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направлялся не только на красоту, но и на способности к полетам или поведению, что отражало разные цели селекционеров.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демонстрация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уникальных пород голубей наглядно показывают результат многовекового искусственного отбора и контроль над наследственностью.
</a:t>
            </a:r>
            <a:endParaRPr lang="en-US" sz="8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у домашних 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пород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существует множество собачьих пород, отличающихся размером, формой черепа, типом шерсти и поведением, созданных селекцией в разных регионах мира.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английский бульдог отличается крепкой конституцией, а китайский чау-чау — густой шерстью и независимым характером.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 целям разведения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выведены как для охоты, так и для охраны или компаньонства, что отражает разнообразие задач и методов искусственного отбора.
</a:t>
            </a:r>
            <a:endParaRPr lang="en-US" sz="10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491104"/>
            <a:ext cx="4009200" cy="21578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искусственного и естественного отбора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и сходства между искусственным и естественным отбором, структурированные по уровню цели, инициатора и времени изменений.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характеризуется целенаправленностью и ускорением изменений, тогда как естественный отбор обусловлен адаптацией и действует медленнее.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биологической науки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Дарвина в пользу искусственного отбора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приводил многочисленные примеры успехов селекции, демонстрирующие стабильное закрепление полезных признаков у домашних животных и культурных растений под управлением человека.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подчёркивал управляемость наследственности признаков, позволяющую направленно изменять популяции в соответствии с определёнными целями селекции.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под искусственным отбором фенотипические изменения служили аналогией эволюционных процессов в природе, подкрепляя теоретическую основу естественного 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сомнения современников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открытия генетики вызывала сомнения природа наследуемости признаков, что затрудняло понимание механизмов отбора и вызывало недоверие к идеям Дарвина.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вызывались возможными непредвиденными последствиями селекции, включая ухудшение здоровья и устойчивости пород, а также искажение природных закономерностей.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критики выражали опасение, что активное вмешательство в наследственность может привести к этическим дилеммам и нарушению гармонии в природе.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философские возражения основывались на представлениях о неизменности видов и отрицании возможности вмешательства человека в естественный 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учения об искусственном отборе для науки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 об искусственном отборе стало фундаментом для понимания изменчивости и механизмов наследственности, что легло в основу современной генетики.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селекции оказал глубокое влияние на формирование теории эволюции, объясняя процесс адаптации и видообразования во времени.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стимулировал развитие биотехнологий и агрономии, способствуя созданию новых сортов растений и пород животных с улучшенными характеристиками.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Дарвина с голубями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различных пород голубей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подробно описывал методы скрещивания голубей с разными признаками, что позволило ему выявить закономерности наследования и вариации морфологических особенностей у потомства.
</a:t>
            </a:r>
            <a:endParaRPr lang="en-US" sz="1032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как модель для изучения искусственного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голубями показали, насколько направленный отбор может быстро и целенаправленно изменить внешний облик и поведение животных, что стало основой для теоретических выводов Дарвина.
</a:t>
            </a:r>
            <a:endParaRPr lang="en-US" sz="9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искусственного отбора в разных группах организмов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выведение новых пород собак и кошек за 100–150 лет демонстрирует быструю адаптивную изменчивость при целенаправленном селекционном давлении.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культуры, такие как пшеница и картофель, были улучшены благодаря отбору урожайности и устойчивости к неблагоприятным условиям.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животных, таких как борзые и голландская молочная корова, показывают разнообразие и высокую эффективность селекции в животноводстве.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сорта "Адретта" иллюстрирует, как искусственный отбор помогает создавать продукты с улучшенными вкусовыми и технологическими свойствами для массового потребления.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опыт применения искусственного отбора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Голландии и США были разработаны высокопродуктивные молочные породы скота, адаптированные к местным климатическим условиям для повышения эффективности производства.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добился значительных успехов в селекции высокоурожайных сортов риса, что способствовало продовольственной безопасности страны.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селекция декоративных рыб карпов кои стала искусством, соединяющим генетику с культурными традициями, демонстрируя разнообразие применения 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экологические аспекты искусственного отбора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генетического разнообразия вследствие чрезмерной селекции повышает риск возникновения врождённых заболеваний и утраты адаптивности видов.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применение селекции может привести к деградации сортов и ухудшению качества агрокультур, требуя научного контроля и ответственности.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дискуссии поднимают вопросы о пределах вмешательства в наследственность и необходимости этических норм в селекционной деятельности.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Чистопородные животные подвержены наследственным патологиям, что ставит вопрос о балансе между селекционными целями и здоровьем популяции.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перспективы искусственного отбора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классической селекции с генной инженерией открывает новые возможности для получения организмов с целенаправленно улучшенными характеристиками.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маркеров ускоряет отбор признаков устойчивости к болезням и экстремальным условиям, повышая продуктивность сельского хозяйства.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требуют учёта биоэтических аспектов и общественной позиции относительно применения ГМО и новых биотехнологий в селекции.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250+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пород и сортов, разработанных благодаря искусственному отбору, иллюстрирует эволюционные механизмы и объединяет биологию с практическими отраслями.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области селекции и генетики, ХХI век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домашних животных и культурных растений выведены благодаря искусственному отбору человека, что демонстрирует масштаб влияния селекции на биологическое разнообразие.
</a:t>
            </a:r>
            <a:endParaRPr lang="en-US" sz="12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искусственного отбора в современном мире
</a:t>
            </a:r>
            <a:pPr algn="ctr" indent="0" marL="0">
              <a:lnSpc>
                <a:spcPct val="8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 оказало решающее влияние на биологию и практические науки, подчёркивая важность сбалансированного подхода к селекции и сохранению биологического разнообразия для устойчивого развития общества.
</a:t>
            </a:r>
            <a:endParaRPr lang="en-US" sz="27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2026-05-10T08:03:16Z</dcterms:created>
  <dcterms:modified xsi:type="dcterms:W3CDTF">2026-05-10T08:03:16Z</dcterms:modified>
</cp:coreProperties>
</file>