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94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такое необычное имя у писателя?
</a:t>
            </a:r>
            <a:pPr algn="l" indent="0" marL="0">
              <a:lnSpc>
                <a:spcPct val="90000"/>
              </a:lnSpc>
              <a:buNone/>
            </a:pPr>
            <a:r>
              <a:rPr lang="en-US" sz="18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8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Истинное имя и псевдоним могут жить рядом и по-разному влиять на известность автора.
</a:t>
            </a:r>
            <a:endParaRPr lang="en-US" sz="3942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имя писателя и псевдоним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может печатать книги под настоящим именем, сокращённым вариантом или вымышленным псевдонимом. Псевдоним выбирает сам автор, а такие имена особенно часто встречались у многих русских и зарубежных писателей XIX–XX веков.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2688" y="1529617"/>
            <a:ext cx="220800" cy="1962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463" y="1501579"/>
            <a:ext cx="220800" cy="2523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08638" y="1539430"/>
            <a:ext cx="220800" cy="176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4588" y="1539430"/>
            <a:ext cx="220800" cy="17664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80538" y="1517350"/>
            <a:ext cx="220800" cy="2208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имя может казаться странным
</a:t>
            </a:r>
            <a:endParaRPr lang="en-US" sz="2600" dirty="0"/>
          </a:p>
        </p:txBody>
      </p:sp>
      <p:sp>
        <p:nvSpPr>
          <p:cNvPr id="1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6" name="Text 2"/>
          <p:cNvSpPr txBox="1"/>
          <p:nvPr/>
        </p:nvSpPr>
        <p:spPr>
          <a:xfrm>
            <a:off x="206612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Старинная форма имени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206612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Фамилия или имя иногда сохраняют старую форму: она отличается ударением, буквами или порядком частей. Для современного уха это звучит непривычно, но остаётся реальным семейным именем.
</a:t>
            </a:r>
            <a:endParaRPr lang="en-US" sz="1056" dirty="0"/>
          </a:p>
        </p:txBody>
      </p:sp>
      <p:sp>
        <p:nvSpPr>
          <p:cNvPr id="18" name="Text 4"/>
          <p:cNvSpPr txBox="1"/>
          <p:nvPr/>
        </p:nvSpPr>
        <p:spPr>
          <a:xfrm>
            <a:off x="286900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Редкая фамилия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286900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необычность объясняется самой фамилией: она может быть редкой или иметь старинное звучание. Тогда читатель просто встречает слово, которое в обычной жизни слышит редко.
</a:t>
            </a:r>
            <a:endParaRPr lang="en-US" sz="1073" dirty="0"/>
          </a:p>
        </p:txBody>
      </p:sp>
      <p:sp>
        <p:nvSpPr>
          <p:cNvPr id="20" name="Text 6"/>
          <p:cNvSpPr txBox="1"/>
          <p:nvPr/>
        </p:nvSpPr>
        <p:spPr>
          <a:xfrm>
            <a:off x="385207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из другого языка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385207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авторы берут слово, похожее на иностранное, или используют заимствованную форму. Читателю кажется, что имя «не своё», хотя оно может быть осознанным творческим выбором.
</a:t>
            </a:r>
            <a:endParaRPr lang="en-US" sz="1073" dirty="0"/>
          </a:p>
        </p:txBody>
      </p:sp>
      <p:sp>
        <p:nvSpPr>
          <p:cNvPr id="22" name="Text 8"/>
          <p:cNvSpPr txBox="1"/>
          <p:nvPr/>
        </p:nvSpPr>
        <p:spPr>
          <a:xfrm>
            <a:off x="563802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предков или части фамилии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563802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Псевдоним нередко собирают из того, что связано с семьёй: имя предка, часть отчества или сочетание слов. Так появляется новое звучание, которое всё равно держится за биографию автора.
</a:t>
            </a:r>
            <a:endParaRPr lang="en-US" sz="1073" dirty="0"/>
          </a:p>
        </p:txBody>
      </p:sp>
      <p:sp>
        <p:nvSpPr>
          <p:cNvPr id="24" name="Text 10"/>
          <p:cNvSpPr txBox="1"/>
          <p:nvPr/>
        </p:nvSpPr>
        <p:spPr>
          <a:xfrm>
            <a:off x="742397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Образ, который хочется подчеркнуть
</a:t>
            </a:r>
            <a:endParaRPr lang="en-US" sz="1177" dirty="0"/>
          </a:p>
        </p:txBody>
      </p:sp>
      <p:sp>
        <p:nvSpPr>
          <p:cNvPr id="25" name="Text 11"/>
          <p:cNvSpPr txBox="1"/>
          <p:nvPr/>
        </p:nvSpPr>
        <p:spPr>
          <a:xfrm>
            <a:off x="742397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имя кажется необычным из‑за смысла и настроения: оно должно запоминаться и поддерживать стиль текстов. В результате имя становится «подсказкой» читателю о характере творчества.
</a:t>
            </a:r>
            <a:endParaRPr lang="en-US" sz="101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7463" y="1736425"/>
            <a:ext cx="3854125" cy="2272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писатели выбирали другое имя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выбора обычно отражает цель автора: от удобного звучания до защиты от проблем. В таблице показаны типичные мотивы и примеры известных литературных имён.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имя часто становилось частью известности: оно помогало выделиться, охраняло личные границы и усиливало впечатление от книг.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анализ примеров из литературной традиции XIX–XX веков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Псевдоним как литературная маска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«другой» автор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увидеть два имени рядом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Псевдоним помогает отделить личную жизнь автора от его книг. Читатель видит образ на обложке, а бытовые детали остаются за кадром. Так автор может спокойнее работать и общаться.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Показывать два имени удобно визуально: рядом размещают портрет, настоящее имя и литературное имя. Тогда становится понятно, что один и тот же человек известен по-разному — семейно и публично.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эпоха влияла на выбор имени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разные времена писатели сталкивались с цензурой и жёсткими правилами печати. Когда текст был спорным, псевдоним мог снизить риск и помочь публиковаться без прямого указания фамилии.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строгих правил, существовали и общественные предрассудки: к человеку могли относиться предвзято ещё до прочтения книги. Поэтому необычное имя иногда давало возможность, чтобы сначала заметили идеи, а не происхождение автора.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и начале XX века смелые темы требовали аккуратности. Для некоторых писателей псевдоним становился инструментом свободы: с его помощью легче говорить о важных вопросах без лишних нападок.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бывают литературные имена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не показывает «проценты в реальной истории», а помогает увидеть, что у писателей есть разные стратегии узнаваемости — от простого варианта до роли-образа.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имён выполняют разные задачи: где-то важны удобство и узнаваемость, а где-то — разделение личного и публичного или создание образа.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для урока: типы имён по примерам (Лев Толстой, Максим Горький, Анна Ахматова, Корней Чуковский, Марк Твен).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читатель видит два уровня известности автора — семейный и литературный
</a:t>
            </a:r>
            <a:endParaRPr lang="en-US" sz="2201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писателя есть настоящее имя (Алексей Пешков) и литературный псевдоним «Максим Горький». Псевдоним стал выразительным и помог связать образ с темами тяжёлой жизни и несправедливости.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 по примерам из литературной традиции
</a:t>
            </a:r>
            <a:endParaRPr lang="en-US" sz="104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Ахматова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Настоящая фамилия поэтессы — Горенко. Псевдоним Ахматова звучал более поэтично и торжественно, чем семейный вариант, поэтому воспринимался как отдельный литературный образ.
</a:t>
            </a:r>
            <a:endParaRPr lang="en-US" sz="107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фамилии помогала отделить личную жизнь от публичной славы. Когда имя на обложке становилось «литературным», читатели чаще связывали его с текстами, а не с семейными деталями.
</a:t>
            </a:r>
            <a:endParaRPr lang="en-US" sz="107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имя Ахматова стало узнаваемым символом русской поэзии: оно закрепилось в культуре как имя автора, под которым читатели запомнили её творчество.
</a:t>
            </a:r>
            <a:endParaRPr lang="en-US" sz="119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Корней Чуковский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имя писателя — Николай Корнейчуков. Литературное имя Корней Чуковский получилось из частей настоящего имени и фамилии, поэтому в нём сохраняется связь с биографией.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Псевдоним стал короче и легче для запоминания. Компактное звучание удобно и для детских книг, и для периодических изданий, где имя часто нужно быстро узнавать.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вариант имени хорошо подходил для работы, связанной с переводами и литературной критикой: читатель воспринимает его как цельный, «собранный» бренд автора.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имя Корней Чуковский закрепилось как один из главных литературных образов писателя — и именно по нему его чаще всего находят в учебниках и библиотеках.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необычное литературное имя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8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последовательность: автор меняет имя по причине, выбирает форму, проверяет звучание и узнаваемость, после чего оно закрепляется в публикациях и становится частью образа.
</a:t>
            </a:r>
            <a:endParaRPr lang="en-US" sz="108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Иностранные и необычно звучащие имена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писатели выбирали имя, похожее на иностранное: оно звучало непривычно и «по-новому» для русских читателей. Иногда так делали ради публикаций за границей.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Отдельная цель — создать особый литературный образ. Когда имя отличается от привычных фамилий, оно меньше теряется среди других авторов и легче запоминается.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Необычное звучание добавляло ощущение загадочности: автор становился узнаваемым даже теми, кто еще не читал книги, но видел имя в списках и обсуждениях.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5081" y="1736425"/>
            <a:ext cx="3318939" cy="2464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имя и литературное имя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авторы меняют имя и зачем: иногда выбирают выразительность, иногда — отделение публичной жизни от личной, а иногда — более поэтичное звучание.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Видно, что выбор псевдонима обычно работает на узнаваемость: имя становится короче, звучнее или помогает выстроить нужный образ.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литературной традиции и общедоступных справочных сведений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3875" y="1513192"/>
            <a:ext cx="267600" cy="237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4325" y="1513192"/>
            <a:ext cx="267600" cy="2378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9475" y="1498325"/>
            <a:ext cx="267600" cy="267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5100" y="1513192"/>
            <a:ext cx="267600" cy="2378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и характер автора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70574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за страницами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запоминает не только сюжет, но и «кто говорит со страниц». Когда псевдоним удачен, он создаёт целостный образ автора и усиливает интерес к его работам.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75790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Репутация через узнаваемость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становится частью репутации: оно повторяется в рецензиях, в оглавлениях и разговорах о литературе. Чем точнее имя «подходит», тем сильнее закрепляется связь с автором.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25430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в звучании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псевдоним подбирают так, чтобы он сразу передавал характер произведений: строгий, смелый, добрый, загадочный или весёлый. Тогда ожидания читателя совпадают с книгой.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308675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Псевдоним как защита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имя помогает отделить приватную жизнь от книг. Так читатель видит не «биографию автора целиком», а образ, связанный с темами и настроением текстов.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имя запоминающимся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и в подростковых кружках быстрее всего замечают имена, которые звучат кратко и ритмично. Они выделяются при чтении вслух и легче воспроизводятся в разговоре.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запоминаемость создают форма и звук: короткое, ритмичное и необычное имя срабатывает как «метка», которую мозг быстро узнаёт.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наблюдений для школьной аудитории (методическое сравнение признаков), актуальность: 2026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на обложке книги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Необычное имя сразу привлекает взгляд: его видно на обложке, в оглавлении и в списке авторов. Когда шрифт крупный, а имя отличается по звучанию, читатель быстрее находит нужную книгу.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наглядности удобно сравнивать старую и современную книгу: в обеих случаях имя автора выступает «ориентиром». Так литературное имя становится частью узнаваемости и помогает удержать интерес к тексту.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происхождение имени писателя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 биографии автора: там часто указаны настоящее имя, годы жизни и переходы к литературной деятельности. Эти сведения помогают понять, когда именно появилось новое имя.
</a:t>
            </a:r>
            <a:endParaRPr lang="en-US" sz="1155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обратите внимание на первые публикации. Иногда псевдоним появляется в первых книгах, журналах или заметках, и по дате легко восстановить шаги его выбора.
</a:t>
            </a:r>
            <a:endParaRPr lang="en-US" sz="1155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письма, воспоминания современников и словари псевдонимов. Они могут объяснить мотив: желание скрыть фамилию, создать образ или избежать предубеждений читателей.
</a:t>
            </a:r>
            <a:endParaRPr lang="en-US" sz="1155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загляните в сам текст и заметки писателя: иногда разгадка спрятана в репликах, предисловиях или выбранных формулировках. Так появляется более точная версия происхождения имени.
</a:t>
            </a:r>
            <a:endParaRPr lang="en-US" sz="115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169" y="1736425"/>
            <a:ext cx="3396712" cy="2272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о писателях и их именах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где искать информацию о настоящем имени и псевдониме, и какая польза от каждого источника для понимания решения автора.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Совмещайте источники: биография даёт контекст, словарь — точность, письма — объяснения, энциклопедия и библиотека — быстрый ориентир для проверки версии.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и справочные материалы (биографии, словари, библиотечные каталоги)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имя становится знаменитым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8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литературного имени обычно проходит через узнавание и повторение в публикациях, затем образ закрепляется и «отделяется» от настоящей фамилии.
</a:t>
            </a:r>
            <a:endParaRPr lang="en-US" sz="108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50" y="626201"/>
            <a:ext cx="3927900" cy="38741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3087" y="2165750"/>
            <a:ext cx="318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Необычное имя писателя связано с биографией, временем и характером творчества: оно помогает автору защититься, подчеркнуть образ и стать узнаваемым. Изучая имена, мы лучше понимаем книги и эпоху.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74700" y="843225"/>
            <a:ext cx="33324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знать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2026-05-13T01:13:17Z</dcterms:created>
  <dcterms:modified xsi:type="dcterms:W3CDTF">2026-05-13T01:13:17Z</dcterms:modified>
</cp:coreProperties>
</file>