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3400" y="1682550"/>
            <a:ext cx="7657200" cy="17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Биосферный уровень и учение В. И. Вернадского: ключевые вопросы
</a:t>
            </a:r>
            <a:endParaRPr lang="en-US" sz="2600" dirty="0"/>
          </a:p>
        </p:txBody>
      </p:sp>
      <p:sp>
        <p:nvSpPr>
          <p:cNvPr id="4" name="Text 1"/>
          <p:cNvSpPr txBox="1"/>
          <p:nvPr/>
        </p:nvSpPr>
        <p:spPr>
          <a:xfrm>
            <a:off x="1691400" y="3738325"/>
            <a:ext cx="5761200" cy="101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биосферный уровень жизни и вклад В. И. Вернадского в экологическую науку.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8975" y="140896"/>
            <a:ext cx="40989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«биосфера» впервые предложил В. И. Вернадский для описания всеобъемлющей оболочки жизни. В эпоху индустриализации эта идея помогла осмыслить сложные отношения между человеком и природой, став базой для экологии.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концепции биосферы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это целостная система, объединяющая все живые организмы и окружающую их среду: литосферу, гидросферу и атмосферу, формируя уникальную жизненную оболочку Земли.
</a:t>
            </a:r>
            <a:endParaRPr lang="en-US" sz="1168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особенность биосферы — существование жизни только в её пределах, что отличает её от других геологических оболочек планеты.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объединяет биологические процессы с абиотическими, обеспечивая динамическое равновесие и поддержание жизненных функций на Земле.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биосферы и её уникальные свойства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простирается от дна океанов (до 11 км в Марианской впадине) до верхних слоёв атмосферы, примерно на высоту 20 км над земной поверхностью.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площадь биосферы соответствует поверхности Земли около 510 миллионов квадратных километров, где сосредоточена вся жизнедеятельность планеты.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границы биосферы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Биогенное вещество — вещества, образующиеся в результате жизнедеятельности организмов, влияющие на геохимические процессы.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материя включает все организмы — растения, животных, микроорганизмы, составляющие биологическую основу биосферы.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Биокосное вещество — продукты взаимодействия живого вещества с окружающей средой, поддерживающие устойчивость биосферы.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Косное вещество — минералы и неорганические компоненты среды, с которыми взаимодействуют живые организмы.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биосферы по В. И. Вернадскому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— твёрдая оболочка Земли, проникающая на глубину 2–3 километра, служит основой для жизни и взаимодействует с биосферой.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и атмосфера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занимает около 71% поверхности и включает все водные массы, а атмосфера распространяется до 20 км, обеспечивая защиту и условия для жизни.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биосферы: литосфера, гидросфера, атмосфера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является главным источником энергии, стимулирующим процессы фотосинтеза и поддерживающим жизнь во всех её проявлениях.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Геохимические циклы, включая углеродный, азотный и водный, обеспечивают непрерывное обновление веществ и обмен между компонентами биосферы.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живых организмов влияет на структуру и функции биосферы, регулируя экологические процессы и устойчивость экосистем.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формирования биосферы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обеспечивает биогеохимический круговорот веществ, поддерживая постоянство химического состава планеты.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Аккумулирует солнечную энергию и преобразует её в органические соединения, питающие живые организмы.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стабильность атмосферы, влияя на содержание кислорода и углекислого газа.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 разнообразие и распространение форм жизни, создавая условия для эволюции и взаимных связей.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биосферы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Bar-On, Phillips, Milo, 2018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экосистемы занимают основное место среди биомов, обеспечивая значительную часть биомассы планеты.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растительной биомассы свидетельствует о её ключевой роли в поддержании жизни и энергии экосистем.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биомассы и типы экосистем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основной процесс, с помощью которого растения и цианобактерии преобразуют солнечную энергию в органические вещества, служащие пищей для большинства живых организмов.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фотосинтетическая продуктивность достигает около 170 миллиардов тонн органики в год, играя критическую роль в биогеохимических циклах и поддержании жизни.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энергия биосферы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включает все организмы, которые участвуют в биогеохимических процессах, обеспечивая преобразование и движение химических элементов в природе.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работе живых организмов химический состав атмосферы и гидросферы остаётся стабильным, что критически важно для существования жизни на Земле.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фиксируют азот из атмосферы, растения поглощают углекислый газ и выделяют кислород, а животные перерабатывают органические вещества, поддерживая циклы веществ.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и круговорот элементов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биотических и абиотических компонентов биосферы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живых организмов и среды для замыкания круговоротов вещества и энергии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Ж.-Б. Ламарк разрабатывает концепции среды обитания и взаимосвязи организмов с окружающей средой.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1877 год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 Мёбиус вводит термин «биотоп», обозначающий конкретные природные местообитания живых организмов.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1926 год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И. Вернадский публикует монументальную работу «Биосфера», формируя основы нового учения.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Продолжаются исследования структуры, функций и динамики биосферы, развиваются методы её изучения.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становления учения о биосфере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Ноосфера — новая стадия развития биосферы, в которой разум человека становится доминирующей силой, влияющей на природу и её эволюцию.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Вернадский подчёркивал, что сознательное управление биосферой требует учёта научных знаний и этических норм для сохранения природного баланса.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концепция напоминает о необходимости ответственного отношения человека к окружающей среде в интересах будущих поколений.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ноосферы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931"/>
            <a:ext cx="4252500" cy="2329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700" y="887931"/>
            <a:ext cx="4252500" cy="23297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23950" y="3829695"/>
            <a:ext cx="3925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расширение городов трансформирует ландшафты, увеличивает потребность в ресурсах и усиливает загрязнение окружающей среды. Процессы урбанизации изменяют природные циклы и биологическое разнообразие.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23950" y="3397845"/>
            <a:ext cx="3925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масштабы: влияние урбанизации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450" y="3829695"/>
            <a:ext cx="41247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Ежегодные выбросы углекислого газа превышают 36 миллиардов тонн, а обезлесение ведёт к потере миллионов гектаров лесов. Эти изменения ускоряют глобальное потепление и уменьшают численность видов животных и растений.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450" y="3397845"/>
            <a:ext cx="4124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воздействие на климат и биосистемы
</a:t>
            </a:r>
            <a:endParaRPr lang="en-US" sz="1308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биосферу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00" y="937761"/>
            <a:ext cx="4120500" cy="21407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675" y="937765"/>
            <a:ext cx="4151700" cy="214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06437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как оплот природы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6437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более 40 биосферных резерватов ЮНЕСКО поддерживают уникальные экосистемы и служат образцом устойчивого природопользования и сохранения биоразнообразия.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41173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Экологичные технологии и альтернативная энергия
</a:t>
            </a:r>
            <a:endParaRPr lang="en-US" sz="1310" dirty="0"/>
          </a:p>
        </p:txBody>
      </p:sp>
      <p:sp>
        <p:nvSpPr>
          <p:cNvPr id="10" name="Text 3"/>
          <p:cNvSpPr txBox="1"/>
          <p:nvPr/>
        </p:nvSpPr>
        <p:spPr>
          <a:xfrm>
            <a:off x="4741173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возобновляемых источников энергии и экологически чистых технологий уменьшает нагрузку на биосферу, снижая выбросы вредных веществ и способствуя сохранению природных компонентов.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и защита биосферы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загрязнение океанов пластиком — около 8–10 миллионов тонн в год — разрушает морские среды, негативно влияя на организмов и пищевые цепочки.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вызывает изменение климата, угрозы для экосистем и ухудшение условий жизни людей и животных по всему миру.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лесов и деградация экосистем ведут к потере природных ресурсов и ухудшению функционирования биосферы в целом.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вымирания видов превышают фоновые в 100–1000 раз, что существенно снижает генетическое и биологическое разнообразие планеты.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проблемы современной биосферы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требует баланса между природоохранными, экономическими и социальными интересами для долгосрочной устойчивости биосферы.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меры включают сокращение потребления невозобновляемых ресурсов, внедрение энергоэффективных технологий и формирование экологического мировоззрения в обществе.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 и осознанное поведение способствуют формированию поколения, способного бережно взаимодействовать с природой.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и биосфера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9948" y="184450"/>
            <a:ext cx="2442854" cy="252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40525" y="1772450"/>
            <a:ext cx="2739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наблюдения и лабораторные исследования помогают выявлять основные закономерности функционирования живых систем и их взаимодействие с окружающей средой.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27075" y="3092300"/>
            <a:ext cx="2739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математическое моделирование в сочетании со спутниковым мониторингом, например программой Copernicus, позволяет точно отслеживать изменения и прогнозировать развитие биосферы.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373525"/>
            <a:ext cx="43233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методы изучения биосферы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Вернадского подчёркивает необходимость сохранения экологического баланса и активного участия общества в защите природы для обеспечения устойчивого развития планеты.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о биосфере: взгляд в будущее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2026-05-10T08:30:08Z</dcterms:created>
  <dcterms:modified xsi:type="dcterms:W3CDTF">2026-05-10T08:30:08Z</dcterms:modified>
</cp:coreProperties>
</file>