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видим и слышим мир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уши помогают узнавать мир, людей и опасности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зрение и слух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глаз и ушей трудно читать, играть, слушать урок и замечать важные сигналы. Эти органы каждый день работают без выходных, поэтому им особенно нужны бережное отношение и отдых.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— маленькое «окошко» в мир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улавливает свет и помогает увидеть предметы вокруг. Благодаря ему мы замечаем форму, цвет, размер и движение, а потом понимаем, что происходит рядом.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камеру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можно сравнить с маленькой камерой: он собирает изображение и передает сведения в мозг. Сам человек не видит «картинку» внутри глаза — ее создает мозг.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помощников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глазу трудятся роговица, зрачок, хрусталик и сетчатка. Каждый из них выполняет свою часть работы, чтобы изображение получилось четким и понятным.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узнавать мир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глазам человек различает цвета, предметы и людей, замечает движение и лучше ориентируется в комнате, на улице и в классе.
</a:t>
            </a:r>
            <a:endParaRPr lang="en-US" sz="12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глаз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59280" y="1769015"/>
            <a:ext cx="15696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Слезы защищают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Слезы постоянно увлажняют глаз и смывают пылинки. Так поверхность глаза остается чистой, а смотреть становится легче и приятнее.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13600" y="1771905"/>
            <a:ext cx="15711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и зрачок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меняет размер зрачка и регулирует, сколько света попадет внутрь. Поэтому глаз не ослепляется ярким светом и лучше работает в темноте.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959838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наводит резкость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помогает рассматривать и близкие, и дальние предметы. Он словно настраивает изображение, чтобы все вокруг казалось четким.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226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и нерв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принимает свет и передает сообщение по зрительному нерву в мозг. Уже мозг превращает эти сигналы в привычную нам картинку.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71" y="1692150"/>
            <a:ext cx="3564609" cy="310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зрение может уставать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читать или писать приходится при плохом освещении, глазам нужно сильнее напрягаться. От этого они быстро устают, а текст может казаться менее четким.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близко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книгу очень близко к лицу, глазам труднее работать правильно. Постепенно появляется напряжение, и читать становится тяжелее.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у экрана без перерыва заставляет глаза почти не отдыхать. Из-за этого они могут слезиться, щуриться и уставать быстрее.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забота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зрение еще растет и формируется, поэтому ему особенно нужны свет, отдых и аккуратность. Небольшая забота сегодня помогает сохранить хороший взгляд надолго.
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037" y="2241581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64451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4868" y="2237181"/>
            <a:ext cx="143438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7406" y="2237181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зрение каждый день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 писать лучше при хорошем освещении. Тогда глазам не приходится работать с лишним напряжением, и они дольше остаются бодрыми.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и тетрадь полезно держать на расстоянии 30–40 см. Так глазам удобнее рассматривать текст, а спина тоже меньше устает.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глазам нужен отдых. Небольшие перерывы помогают посмотреть вдаль, поморгать и снять напряжение, словно глаза тоже делают зарядку.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сон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улице и достаточный сон помогают глазам восстанавливаться. Свежий воздух и отдых особенно полезны после уроков и чтения.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тереть глаза грязными руками, смотреть на очень яркое солнце и долго сидеть у экрана без отдыха. Глаза этого совсем не любят.
</a:t>
            </a:r>
            <a:endParaRPr lang="en-US" sz="9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 превращается в изображение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светового сигнала от входа в глаз до картинки в мозге.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— орган слуха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59280" y="1769015"/>
            <a:ext cx="15696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состоит из наружного, среднего и внутреннего отделов. Каждый из них выполняет свою задачу, чтобы звук прошел путь от уха до мозга.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13600" y="1771905"/>
            <a:ext cx="15711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 собирает звуки и направляет их дальше. Оно помогает нам замечать речь, музыку, шаги и другие важные сигналы вокруг.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959838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передает звуковые колебания дальше и делает их сильнее. Благодаря этому даже тихий звук может быть услышан лучше.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226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превращает колебания в нервный сигнал. Потом мозг понимает, что это — речь, музыка, шум или предупреждение.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попадает в мозг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Ушная раковина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волна попадает в ушную раковину и направляется в слуховой проход.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Барабанная перепонка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Перепонка начинает колебаться, когда в нее ударяют звуковые волны.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Слуховые косточки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Молоточек, наковальня и стремечко усиливают колебания и передают их дальше.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Улитка и нерв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улитке чувствительные клетки превращают колебания в сигнал, который слуховой нерв передает в мозг.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уха работают вместе, и слишком громкий звук может повредить всю эту хрупкую систему.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уха: наружное, среднее и внутреннее ухо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очень чувствителен: громкая музыка и шум утомляют его быстрее, чем кажется.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заботиться об ушах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без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можно очищать только снаружи, мягкой салфеткой или полотенцем. В слуховой проход не вставляют палочки, спички и другие предметы: так легко поранить его и испортить слух.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сильный ветер и мокрые волосы после купания могут навредить ушам. После воды их нужно аккуратно вытереть насухо, а на улице по возможности носить подходящую шапку.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неблагополучия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ухе появилась боль, заложенность, шум или стало хуже слышно, не стоит ждать, что всё пройдёт само. Лучше сразу рассказать взрослым и обратиться к врачу.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трогать уши грязными руками и громко кричать прямо рядом с ними. Осторожное отношение помогает сохранить слух, чтобы слышать и уроки, и любимую музыку.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звука к мозгу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звук проходит через органы слуха и становится понятным для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30603"/>
            <a:ext cx="254651" cy="2263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210801"/>
            <a:ext cx="254651" cy="2037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69646"/>
            <a:ext cx="254651" cy="226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уши работают вместе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и слушаем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учителя и слышит его слова, задание понимается быстрее. Два органа чувств помогают не пропустить важную мысль и не перепутать шаги работы.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речь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замечают жесты, мимику и указку, а уши ловят интонацию и ключевые слова. Вместе они словно дружная команда, которая помогает слушать внимательнее и отвечать увереннее.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становится проще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чтении, письме и работе у доски зрение помогает следить за текстом и предметами, а слух — слышать вопросы, подсказки и объяснения без лишних догадок.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Общаться удобнее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видит лицо собеседника и слышит его голос, разговор идёт легко и понятно. Так общение в классе, дома и на улице становится спокойным и точным.
</a:t>
            </a:r>
            <a:endParaRPr lang="en-US" sz="8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усталости глаз и ушей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просят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глаза слезятся, щурятся и начинают хуже видеть доску или текст, значит, они устали. Часто хочется потереть их руками или просто закрыть на минутку.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различать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Усталые уши словно делают звук тише и смазаннее. Ребёнок чаще переспрашивает, путает слова и может не сразу понять, что ему сказали на уроке.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сигналит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вместе с усталостью глаз и ушей появляется головная боль. Это похоже на маленький внутренний звоночек: пора отложить экран, отдохнуть и посмотреть вдаль.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хочется громкого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слуху тяжело, громкие звуки начинают раздражать сильнее обычного. Человек может морщиться, просить сделать тише музыку и стараться держаться подальше от шума.
</a:t>
            </a:r>
            <a:endParaRPr lang="en-US" sz="12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школьника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и пиши при достаточном освещении, чтобы глазам не приходилось трудиться как маленьким фонарикам в темноте. Свет должен падать удобно, без резких теней.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 за партой прямо и держи книгу на удобном расстоянии. Так глаза меньше устают, а спина не начинает ворчать, как старый стул.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чтения, письма или работы за экраном делай небольшой перерыв. Посмотри вдаль, поморгай, встань и немного подвигайся — это полезно и зрению, и вниманию.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сон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шумного дня и большой нагрузки глазам и ушам нужен спокойный сон. Во сне организм как будто чинит невидимые детали и готовит тебя к новому дню.
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навредить зрению и слуху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грязь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руки, пыль и трение глаз могут вызвать раздражение и занести микробы. Уши тоже не любят грязи, поэтому их нужно беречь и аккуратно мыть только снаружи.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и экраны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яркое солнце без защиты и долгий взгляд на близкий экран утомляют глаза. Им становится тяжело работать, а изображение начинает будто слегка расплываться.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шум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музыка, крики, резкие хлопки и постоянный шум быстро утомляют слух. Если повторять это часто, слуховые клетки могут пострадать и уже не восстановиться полностью.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травмы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Простуда, инфекция, удар или попытка лечиться самостоятельно могут серьёзно навредить глазам и ушам. Если что-то болит или беспокоит, лучше не геройствовать, а звать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глазах и ушах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оттенков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различать очень большое количество оттенков цвета. Благодаря этому мир кажется ярким и живым: мы замечаем не только красное и синее, но и множество тонких различий.
</a:t>
            </a:r>
            <a:endParaRPr lang="en-US" sz="1219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моргаем, глаза успевают отдохнуть и не пересыхают. Это небольшое движение происходит часто и почти незаметно, как маленький автоматический помощник.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держит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помогает не только слышать, но и сохранять равновесие. Поэтому мы можем идти, прыгать и поворачиваться, не падая при каждом веселом шаге.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помощника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зрения и слуха учиться, общаться и ориентироваться было бы намного труднее. Эти органы чувств работают как очень надёжная команда, которая почти никогда не берёт выходной.
</a:t>
            </a:r>
            <a:endParaRPr lang="en-US" sz="12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врача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 покраснение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глаз или ухо болит, краснеет или кажется горячим, это повод не тянуть время. Такие признаки могут говорить о воспалении, и его нужно показать врачу.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ухудшение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хуже видеть, появился частый прищур или слова слышатся нечетко, важно рассказать об этом взрослым. Чем раньше заметить проблему, тем легче помочь.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головокружение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в ушах, постоянный шум, выделения из уха или головокружение нельзя оставлять без внимания. Это сигналы, что организму нужна помощь специалиста.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промедления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боль небольшая, лучше не гадать и не заниматься самолечением. Осмотр у врача помогает вовремя найти причину и защитить глаза и уши от осложнений.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здоровья для школьника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147028" y="3640725"/>
            <a:ext cx="15984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болит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боли, шуме, покраснении или ухудшении зрения и слуха сразу говори взрослым. Внимательность к сигналам тела — это очень умный школьный навык.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5461972" y="3640725"/>
            <a:ext cx="15984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после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 шумного дня давай глазам и ушам передышку. Сон, тишина и прогулка помогают им восстановиться лучше любого волшебного зелья.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776906" y="3640725"/>
            <a:ext cx="15984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Тише, пожалуйста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слушай громкую музыку долго и береги уши от сильного шума. Слуху тоже нужен покой, а не бесконечный концерт барабанов.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091829" y="3640725"/>
            <a:ext cx="15984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глаза грязными руками и не тер их без причины. Так меньше шансов занести микробы и устроить глазам совсем ненужные неприятности.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06750" y="3640725"/>
            <a:ext cx="15984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Смотри, читай и пиши при хорошем свете. Не наклоняйся слишком близко к книге или экрану, чтобы глазам было легче и они не начинали капризничать.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глаза и уши каждый день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слух помогают нам учиться, играть, разговаривать и замечать опасность. Если беречь свет, тишину, чистоту и отдых, эти помощники будут служить долго и надёжно.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2026-05-26T08:22:45Z</dcterms:created>
  <dcterms:modified xsi:type="dcterms:W3CDTF">2026-05-26T08:22:45Z</dcterms:modified>
</cp:coreProperties>
</file>