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предлога: как служебная часть речи помогает строить предложение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и делает речь точной.
</a:t>
            </a:r>
            <a:endParaRPr lang="en-US" sz="3727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предметы или действия, а показывает отношения между словами: где, когда, почему и для чего что-то происходит. Это помогает точно понимать смысл словосочетания и предложения, особенно в школьных примерах и упражнениях по русскому языку.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предлоге перед разбором
</a:t>
            </a:r>
            <a:endParaRPr lang="en-US" sz="300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предлога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обозначает предмет, признак или действие. Он служит для связи слов и помогает показать их смысловые отношения в словосочетании и предложении.
</a:t>
            </a:r>
            <a:endParaRPr lang="en-US" sz="1496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изменяется по числам, родам и падежам. Его форма остаётся одинаковой, поэтому при разборе важно не искать у него окончаний и форм словоизменения.
</a:t>
            </a:r>
            <a:endParaRPr lang="en-US" sz="1496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зависимым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стоит рядом с зависимым словом и управляет его падежной формой. Самостоятельно он не используется, потому что его смысл раскрывается только в контексте.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нельзя назвать подлежащим, сказуемым или второстепенным членом предложения. Он не выполняет роль самостоятельного члена, а лишь связывает слова между собой.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предлог легко спутать с частью слова, если он стоит в начале формы существительного или местоимения. Поэтому важно проверять, есть ли у слова самостоятельное значение.
</a:t>
            </a:r>
            <a:endParaRPr lang="en-US" sz="1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значению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отношения выражают разные предлоги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в разных контекстах может передавать разные отношения, поэтому значение нужно определять по смыслу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 связывает слова в словосочетании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соединить главное и зависимое слово, например: идти к дому, книга на столе, рассказ о школе. Благодаря этому связь в словосочетании становится понятной и точной.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предлог можно показать направление, место, тему разговора или другое отношение между словами. Без него выражение часто звучит менее ясно и может быть понято неточно.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несёт основного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предлог не называет предмет или действие. Его задача — только устанавливать связь между словами и помогать правильно строить предложение.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падежами чаще всего употребляются предлоги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 падеж может сочетаться с разными предлогами в зависимости от 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встречаются родительный и предложный падежи: они особенно часто выражают место, принадлежность и причину.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школьной грамматики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и непроизводные предлоги
</a:t>
            </a:r>
            <a:endParaRPr lang="en-US" sz="2597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предлоги, которые не связаны по происхождению с другими частями речи: в, на, от, к, с, под. Они состоят из одного слова и относятся к самым частым в речи.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образованы от других частей речи: вокруг, благодаря, несмотря на, в течение, в связи с. Их происхождение обязательно учитывают при морфологическом разборе.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помогает отличить настоящий предлог от похожего слова другой части речи. Это особенно важно, когда форма выглядит знакомо, но в предложении выполняет другую роль.
</a:t>
            </a:r>
            <a:endParaRPr lang="en-US" sz="1686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определить, производный предлог перед нами или непроизводный, легче не ошибиться в разборе и точнее объяснить, как слово связано с другими словами.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предлога
</a:t>
            </a:r>
            <a:endParaRPr lang="en-US" sz="28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важные признаки служебной части речи.
</a:t>
            </a:r>
            <a:endParaRPr lang="en-US" sz="15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составной предлог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предлог состоит из одного слова: в, над, после, возле, через. В разборе его удобно выделять как отдельную краткую служебную единицу, которая связывает слова в предложении.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предлог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предлог включает два или несколько слов: в течение, в связи с, несмотря на, за счёт. Хотя он пишется раздельно, по смыслу это одно средство связи.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предлог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разборе составной предлог рассматривают целиком и не делят на отдельные слова. Это особенно важно в примерах в течение дня, в связи с праздником, несмотря на дождь.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 разборе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предлога
</a:t>
            </a:r>
            <a:endParaRPr lang="en-US" sz="2838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образцы разбора на разных примерах словосочетаний.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всегда нужно назвать значение предлога, его происхождение, строение и падеж зависимого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русскому языку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предлог с другой частью речи
</a:t>
            </a:r>
            <a:endParaRPr lang="en-US" sz="2959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дома или вокруг тихо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схеме видно два похожих случая: в сочетании «вокруг дома» слово помогает связать существительное с другим словом и требует падежной формы. А в предложении «вокруг тихо» оно уже отвечает за признак действия и работает как наречие.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рядом, но не внутри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подсказка — предлог не является частью формы существительного. В выражении «в течение дня» он стоит отдельно и управляет словом «дня». А в словосочетании «течение реки» это уже существительное, которое называет предмет.
</a:t>
            </a:r>
            <a:endParaRPr lang="en-US" sz="13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предлога определяется по всему словосочетанию, а не по одному слову. Один и тот же предлог может менять смысл в зависимости от 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школьной речи встречаются предлоги места и времени, но важно уметь распознавать и причинные, и целевые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предлога с падежом
</a:t>
            </a:r>
            <a:endParaRPr lang="en-US" sz="3134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предлоги требуют родительного падежа: без друга, до звонка, из школы, у дома, около парка, от берега. Именно эта форма часто помогает сразу узнать предлог и его роль в словосочетании.
</a:t>
            </a:r>
            <a:endParaRPr lang="en-US" sz="1594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 и по нередко связываются с дательным падежом: к школе, по дороге. В таких сочетаниях предлог показывает направление, обращение или распределение действия, а зависимое слово стоит в нужной форме.
</a:t>
            </a:r>
            <a:endParaRPr lang="en-US" sz="1441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и 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в, на и о могут употребляться с разными падежами: в класс, в классе, на стол, на столе, о книге. Здесь особенно важно смотреть на смысл и форму зависимого слова.
</a:t>
            </a:r>
            <a:endParaRPr lang="en-US" sz="1543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 часто встречается с творительным падежом: с братом, с учителем. В таких примерах он помогает передать совместность действия или связь между предметами, поэтому падеж легко проверить по вопросу.
</a:t>
            </a:r>
            <a:endParaRPr lang="en-US" sz="1471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морфологическом разборе нужно обязательно назвать падеж вместе с предлогом. Это позволяет точно установить зависимое слово и избежать ошибки, если предлог употребляется в нескольких возможных значениях.
</a:t>
            </a:r>
            <a:endParaRPr lang="en-US" sz="14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предлоги: строение и примеры
</a:t>
            </a:r>
            <a:endParaRPr lang="en-US" sz="31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составные предлоги, их строение, значение и пример употребления в 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пишутся раздельно, но в речи работают как единое средство связи и помогают точнее выражать смысл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разборе предлога
</a:t>
            </a:r>
            <a:endParaRPr lang="en-US" sz="283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приставкой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принимать предлог за часть слова. В сочетании «в лесу» слово «в» не входит в форму существительного, а отдельно связывает его с предложным падежом.
</a:t>
            </a:r>
            <a:endParaRPr lang="en-US" sz="1496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указывают падеж по памяти, не проверяя зависимое слово. Чтобы не ошибиться, нужно задать вопрос от главного слова и посмотреть, какая форма действительно стоит после предлога.
</a:t>
            </a:r>
            <a:endParaRPr lang="en-US" sz="1361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важно отметить, производный предлог или непроизводный. Если этот признак пропустить, анализ получится неполным, а похожие по форме слова будет труднее отличить друг от друга.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составного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предлог нельзя разбирать как несколько самостоятельных слов. В сочетании «несмотря на дождь» служебное значение выражает всё сочетание целиком, а не каждое слово отдельно.
</a:t>
            </a:r>
            <a:endParaRPr lang="en-US" sz="1401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деепричастием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«благодаря» иногда путают с деепричастием. Важно смотреть на роль в предложении: если оно связывает слова и требует падежной формы, перед нами предлог.
</a:t>
            </a:r>
            <a:endParaRPr lang="en-US" sz="14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предлог в спорном случае
</a:t>
            </a:r>
            <a:endParaRPr lang="en-US" sz="31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проверки слова в словосочетании и 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 примере: из-за дождя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«из-за» в этом примере является предлогом. Оно служит для связи слов и не называет предмет или действие, а показывает причину события.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зависимого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стоит слово «дождя» в родительном падеже. Именно эта форма показывает, как предлог управляет зависимым словом и помогает установить грамматическую связь.
</a:t>
            </a:r>
            <a:endParaRPr lang="en-US" sz="1742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«из-за» относится к составным и производным. В разборе важно отметить это как один служебный элемент, даже если он состоит из двух частей и пишется раздельно.
</a:t>
            </a:r>
            <a:endParaRPr lang="en-US" sz="1772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удобно оформлять в тетради коротко и последовательно: предлог «из-за» — причинный, производный, составной; употреблён с родительным падежом. Это делает разбор понятным и аккуратным.
</a:t>
            </a:r>
            <a:endParaRPr lang="en-US" sz="1605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проверяют в разборе предлога
</a:t>
            </a:r>
            <a:endParaRPr lang="en-US" sz="28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ответе полезно идти по одному и тому же плану, чтобы не пропустить ни одного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уделяют значению и падежу: именно они быстрее всего показывают роль предлога в 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полного разбора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перед тобой именно предлог: служебное, неизменяемое слово, которое связывает слова и не является членом предложения.
</a:t>
            </a:r>
            <a:endParaRPr lang="en-US" sz="1503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Укажи, что выражает предлог в данном случае: место, время, причину, цель, направление или другое отношение между словами.
</a:t>
            </a:r>
            <a:endParaRPr lang="en-US" sz="1542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предлог производный или непроизводный. Этот признак помогает отличать настоящие предлоги от похожих по форме слов других частей речи.
</a:t>
            </a:r>
            <a:endParaRPr lang="en-US" sz="1487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простой предлог перед тобой или составной. Даже раздельно написанный предлог в разборе рассматривается как единое служебное средство.
</a:t>
            </a:r>
            <a:endParaRPr lang="en-US" sz="154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 словосочетание или предложение и назови падеж зависимого слова. Так разбор становится полным и помогает лучше понять смысл конструкции.
</a:t>
            </a:r>
            <a:endParaRPr lang="en-US" sz="14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 — маленькое слово с большой ролью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помогает увидеть, как предлог связывает слова и уточняет смысл высказывания. Он не называет предметы, но делает речь точной, понятной и грамматически правильной.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2026-05-28T09:25:19Z</dcterms:created>
  <dcterms:modified xsi:type="dcterms:W3CDTF">2026-05-28T09:25:19Z</dcterms:modified>
</cp:coreProperties>
</file>