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безопасность в естественной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гулять в природе спокойно, внимательно и без лишних приключений.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берег кажутся дружелюбными, но там есть ямы, скользкие места и скрытые опасности. Простые правила помогают не пораниться, не потеряться и вовремя получить помощь.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природе нужны правила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263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263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61281" y="140065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перед прогулкой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 помогает уверенно идти по тропинке, не спотыкаться о корни и защищает ноги от колючек, камней и влажной земли.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куртка, головной убор или тёплая кофта нужны, чтобы не замёрзнуть, не перегреться и чувствовать себя удобно во время прогулки.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салфетки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бутылка воды и салфетки пригодятся после игры, если захочется пить или нужно вытереть руки и лицо.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у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должен быть заряженный телефон с номером 112, чтобы быстро позвонить за помощью, если кто-то потерялся или поранился.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заметность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полезно знать своё имя и фамилию, а также быть в яркой одежде, чтобы взрослым было легче заметить его среди деревьев и травы.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взрослым — главное правило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парке или у реки ребёнок всегда идёт рядом со взрослым. Так легче заметить дорогу, вовремя остановиться и не попасть в неприятную историю с корнями, кустами или водой.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убегать вперёд, прятаться за деревьями или сворачивать с тропинки ради интересной бабочки. Природа любит любопытных, но ещё больше любит тех, кто не исчезает из 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лесу и парке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заметные ориентиры: мостик, скамейку, большое дерево или вход в парк. Они помогут понять, где вы находитесь.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взрослых не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и оставайся на месте. Не бегай по кругу и не уходи дальше — так тебя быстрее найдут.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позови взрослого или воспользуйся свистком. Свисток слышно дальше, чем обычный крик, и он помогает найтись быстрее.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ребёнок заблудился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 для прогулки в лесу, парке или у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рассмотреть находку поближе, лучше позвать взрослого. Он поможет понять, что это такое, и не даст любопытству сыграть злую шутку.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ягоды, грибы, листья и стебли нельзя брать в руки или пробовать на вкус. Даже очень красивый плод может оказаться ядовитым и испортить прогулку.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вызывают отравление, боль в животе, тошноту или раздражение кожи. Поэтому в природе действует простое правило: смотреть можно, трогать и есть —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растения, ягоды и грибы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траве, кустах и у опушки могут встречаться клещи, осы, пчёлы и муравьи. Закрытая одежда, высокая обувь и головной убор уменьшают риск неприятной встречи.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одежду и кожу нужно вместе со взрослым внимательно осмотреть: рукава, штанины, шею и волосы. Это помогает вовремя заметить нежеланного попутчика.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клещи и другие маленькие соседи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укусило или ужалило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отойди в спокойное место и скажи взрослому. Не чеши, не три и не выдавливай место укуса — так станет только хуже.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Промой кожу чистой водой и приложи холод через ткань. Это помогает уменьшить боль и отёк, пока взрослый разбирается, что делать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за самочувствием. Если появляется сильный отёк, резкая слабость, боль или трудно дышать, нужна срочная помощь без промедления.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ситуации взрослый вызывает 112. Чем раньше сообщить о проблеме, тем быстрее приедет помощь и всё станет под контролем.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озеро, пруд и даже канава могут быть опасны. Берег бывает скользким, а под водой могут скрываться ямы, коряги и холодное течение.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Заходить в воду без взрослых нельзя. Играть у воды можно только там, где это разрешено, и только под постоянным присмотром.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подойти к берегу, сначала остановись и посмотри, где можно стоять безопасно. Вода любит сюрпризы, но мы их не любим.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место для особой осторожности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взрослый рядом, потом вода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у реки, озера или пруда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за небо́м и не медли с укрытием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проверь прогноз погоды, а уже на месте следи за облаками. Если небо быстро темнеет, лучше сразу идти к взрослому и сокращать путь домой.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небо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в поле дождь может начаться очень быстро. Мокрая тропинка становится скользкой, поэтому не стоит играть и бегать, когда первые капли уже стучат по листьям.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начинается внезапно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ломать ветки и поднимать пыль. Если становится неуютно и трудно идти прямо, нужно держаться рядом со взрослым и не задерживаться на открытом участке.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тоже предупреждает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громe нужно уходить с открытого места, от воды и от одиноких деревьев. Самое разумное решение — вместе со взрослым перейти в дом, машину или другое безопасное место.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— сигнал к укрытию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оставляет лес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— маленький знак большого зверя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мягкой земле заметны следы: отпечаток лапы, перышко, шишка или след от когтей на коре. Рядом может мелькнуть белка или лиса, но ребёнок не подходит ближе, а спокойно отступает к взрослому.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— значит не тревожить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чаще всего сами уходят от людей. Если рядом заметили норку, следы или куст, из которого кто-то шуршит, лучше остановиться и смотреть только глазами. В лесу любопытство полезно, а руки — под контролем.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остановись и замри на месте. Не делай резких движений, не маши руками и не кричи: испуганное животное может повести себя неожиданно.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убегай и не бросай еду. Медленно отступай к взрослому, не поворачиваясь спиной слишком резко, чтобы не спугнуть животное ещё сильнее.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собака без хозяина может быть опасной. Если она лает, рычит или выглядит настороженной, лучше обойти её стороной и позвать взрослого.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животным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услышан — укрытие найдено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при грозе во время прогулки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 царапиной по шагам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Закрыть кожу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взрослый поможет наклеить пластырь или наложить повязку. Это защищает кожу от новых микробов и помогает ранке не тереться об одежду.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Промыть ранку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промой царапину или ссадину чистой водой и покажи её взрослому. Так можно смыть грязь, песок и всё, что может попасть в ранку.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Позвать медицинского работника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не останавливается, рана глубокая или боль сильная, нужна помощь специалиста. В таком случае не тянут время и обращаются за медицинской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три «не», прогулка становится спокойнее: не уходить, не трогать, не молчать. Простое правило спасает от самых частых неприятностей.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запрета помогают не заблудиться, не отравиться и не пораниться.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безопасности в естественной среде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идёт взрослый, а дети держатся по знакомой дорожке или тропе. В рюкзаке лежат вода, салфетки и телефон, чтобы ничего не искать в спешке.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удобная и заметная, обувь закрытая, шаги спокойные. Никто не убегает вперёд и не трогает незнакомое — у природы есть свой характер, и лучше с ним не спорить.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прогулка выглядит спокойно и просто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сообщить о беде первым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Памятка, как быстро попросить помощь и назвать важные детали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любит внимательных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держаться рядом со взрослым, смотреть под ноги, не трогать неизвестное и вовремя звать на помощь, прогулка в природе будет и безопасной, и радостной.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2026-05-21T07:37:23Z</dcterms:created>
  <dcterms:modified xsi:type="dcterms:W3CDTF">2026-05-21T07:37:23Z</dcterms:modified>
</cp:coreProperties>
</file>