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в пределах 100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удобно: десятки, единицы и проверка ответа.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 2 классе считать до 100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 100 встречаются в покупках, играх, расписании и заданиях. Во 2 классе важно не только считать, но и выбирать удобный способ. Понимание десятков и единиц помогает не путать похожие числа и уверенно двигаться дальше.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число до 100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число до 100 можно разложить на десятки и единицы. Например, 47 — это 4 десятка и 7 единиц, а значит, число сразу становится понятнее.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видеть состав числа, проще складывать и вычитать по частям. Ошибок становится меньше, а ответ находится спокойнее, без лишней спешки.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10 единиц собираются вместе, получается 1 десяток. Это удобно запоминать, потому что так легче читать число, сравнивать его с другими и не теряться в счёте.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как аккуратные «пачки» по 10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из десяти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можно представить как связку палочек или пучок карандашей. Тогда 30 выглядит как три такие связки, а 80 — как восемь. Мысленный образ помогает быстрее понять, сколько десятков спрятано в числе и что осталось в единицах.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 бусины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разложить 58 на 5 десятков и 8 единиц, число сразу становится наглядным. Коробочка из 10 кубиков или ряд бусин делает счёт почти осязаемым. Так ребёнку легче заметить разницу между 58 и 60 без путаницы.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60 удобно воспринимается как 6 десятков, а 30 — как 3 десятка. Такие круглые числа помогают почувствовать порядок в ряду чисел и увидеть, как число меняется, когда к десятку добавляются единицы или наоборот.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пример в пределах 100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 выбрать способ вычисления и проверить ответ.
</a:t>
            </a:r>
            <a:endParaRPr lang="en-US" sz="173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без перехода через десяток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единицах хватает места, пример решается очень спокойно: сначала прибавляются единицы, а десятки остаются прежними. Так удобно считать 23 + 4 или 54 + 3.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хорош, когда сумма единиц меньше 10. Ребёнок видит, что число меняется только в разряде единиц, а ответ получается быстро и аккуратно.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31 + 8 к числу 31 прибавляют 8 единиц, и получается 39. Никакой дополнительной перестройки десятка не нужно, поэтому счёт идёт ровно и без суеты.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переходом через десяток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удобнее сначала добрать число до ближайшего круглого десятка. В примере 27 + 5 можно прибавить 3, чтобы получить 30, а потом добавить оставшиеся 2.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не сбиться, потому что счёт идёт маленькими и понятными шагами. Вместо одного трудного прыжка получается два коротких и спокойных движения.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привыкнуть к этому способу, сложение становится почти как игра с лестницей: сначала поднялись на ступеньку до круглого числа, а потом сделали ещё один шаг вперёд.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десяток часто встречается в примерах 36 + 8 или 48 + 6. Здесь важно внимательно следить, сколько единиц нужно добавить сначала, а сколько остаётся потом.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без перехода через десяток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единицах хватает чисел для вычитания, пример решается по частям. Сначала убирают единицы, а десятки не трогают, поэтому счёт остаётся простым и понятным.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54 − 2 даёт 52: из 4 единиц вычли 2, и десяток остался тем же. Такой способ подходит и для 68 − 5, и для 73 − 1.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удобен там, где не нужно занимать десяток. Ребёнок видит, что число уменьшается спокойно, а ответ находится без лишних перестроек.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переходом через десяток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единиц не хватает, один десяток можно «развернуть» в 10 единиц. Тогда пример 41 − 6 становится удобным: к 1 единице добавляется ещё 10, и вычитание идёт без затруднений.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помогает в примерах 73 − 8 или 50 − 7. Сначала десяток превращается в 10 единиц, а потом лишние единицы спокойно вычитаются до нужного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числовой ряд от 0 до 100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ряду легко увидеть соседей числа. Например, 49 стоит перед 50, а 50 — перед 51. Это помогает не путать близкие числа и уверенно двигаться по ряду.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начинается с 0 и идёт по одному числу вперёд. Каждое следующее число больше предыдущего на 1, поэтому счёт можно вести без пропусков.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нужен для устного счёта, сравнения чисел и проверки ответа. Если результат кажется сомнительным, по ряду можно быстро сделать шаг назад или вперёд.
</a:t>
            </a:r>
            <a:endParaRPr lang="en-US" sz="1276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сравниваются числа до 100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десятки: если они разные, больше то число, где десятков больше. Так 70 больше 69, потому что семь десятков сильнее шести.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тренировать на парах чисел и на числовом ряду. Тогда легче замечать порядок чисел и не путать похожие записи, например 14 и 41.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&gt;, &lt; и = помогают быстро записать результат сравнения. Они как маленькие стрелки: показывают, где число больше, где меньше, а где равенство.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десятки одинаковые, сравнивают единицы. У чисел 67 и 62 десятки равны, поэтому решают 7 единиц против 2 единиц — больше 67.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762" y="1542875"/>
            <a:ext cx="419175" cy="55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пример — несколько способов счёта
</a:t>
            </a:r>
            <a:endParaRPr lang="en-US" sz="3106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удобно разложить на десятки и единицы, а потом прибавлять или вычитать по шагам. Так пример становится короче и спокойнее для устного счёта.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частям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пример можно решить несколькими способами, и все они приведут к одному результату. Главное — выбрать тот, который сейчас понятнее именно тебе.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ответ — разные пути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выгодно сначала получить круглое число, а потом добавить оставшуюся часть. Этот приём помогает не сбиться и быстрее увидеть правильный ответ.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круглому десятку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— полезная привычка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удобно сделать обратное вычитание. Если 35 + 7 = 42, то проверка 42 − 7 = 35 сразу показывает, верно ли найден ответ и не перепутан ли знак.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действует обратное сложение. Например, 50 − 8 = 42, значит 42 + 8 = 50. Такая проверка помогает поймать ошибку в счёте ещё до того, как она убежит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про покупки и деньги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магазинах математика встречается почти на каждом шагу. Если тетрадь стоит 20 рублей, а карандаш 15 рублей, вместе получается 35 рублей — уже почти целая маленькая покупка.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сюжеты с игрушками, фруктами и монетами делают вычисления понятнее. Ребёнок видит, что число в задаче — это не просто запись, а часть обычной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учат внимательно читать условие и не торопиться с ответом. Нужно заметить, что именно нужно сложить: цену, количество предметов или общий результат.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42325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622325"/>
            <a:ext cx="450000" cy="4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про шаги, время и расстояние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пройти 12 шагов и ещё 8 шагов, получится 20 шагов. Такие задания помогают считать движение и замечать, как числа складываются в реальном пути.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движение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 100 помогают считать страницы, небольшие отрезки и другие короткие величины. Это делает чтение, прогулки и простые измерения понятнее и немного веселее.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и расстояния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прошло 30 минут и добавилось ещё 10 минут, выходит 40 минут. Так дети учатся понимать длительность и лучше ориентироваться в распорядке дня.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и время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числами и быстрый счёт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десятками и единицами помогают быстро видеть состав числа. Числовые цепочки учат делать шаги без паузы, почти как по дорожке из камешков.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цепочки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поиск пары и домино с примерами делают тренировку живой и не скучной. В такой работе ошибка не страшна: её можно заметить, исправить и попробовать снова.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Домино и поиск пар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как их заметить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путают десятки и единицы, например читают 52 как 25. Помогает привычка сначала смотреть на десятки, а потом уже на единицы.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сложении легко забыть про переход через десяток. Если сумма единиц стала больше 9, стоит остановиться и проверить, не получился ли новый десяток.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полезная привычка — повторная проверка ответа. Она занимает немного времени, но часто спасает от обидной случайной ошибки, как маленький математический сторож.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вычитании можно ошибиться, когда не хватает единиц. Тогда один десяток нужно поменять на 10 единиц и спокойно продолжить счёт без 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удобный способ вычисления
</a:t>
            </a:r>
            <a:endParaRPr lang="en-US" sz="3103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понять, какой приём поможет решить пример быстрее и спокойнее.
</a:t>
            </a:r>
            <a:endParaRPr lang="en-US" sz="15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умеет ученик после тренировки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становятся понятными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уверенно читает числа до 100 и видит, из каких десятков и единиц они состоят. Благодаря этому 47 уже не кажется загадкой, а просто превращается в 4 десятка и 7 единиц. Числа перестают прятаться и начинают вести себя вполне дружелюбно.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задачи больше не пугают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про покупки, шаги и время становятся знакомыми и понятными. Ученик умеет выделить нужные числа, выполнить действие и записать ответ аккуратно. Так математика выглядит не как лабиринт, а как понятная дорожка.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решаются спокойнее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 сложение и вычитание выполняются по шагам, без лишней суеты. Ребёнок выбирает удобный приём, проверяет ответ и чувствует, что может справиться сам. Это очень полезное чувство для урока и для домашней работы.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 100 можно считать удобно и уверенно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десятки, единицы и несколько простых приёмов, счёт до 100 становится понятным и даже немного увлекательным. А проверка ответа помогает не дать ошибке ни единого шанса.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2026-05-20T15:51:19Z</dcterms:created>
  <dcterms:modified xsi:type="dcterms:W3CDTF">2026-05-20T15:51:19Z</dcterms:modified>
</cp:coreProperties>
</file>