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внутренняя среда и кровь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 объединяет кровь, лимфу и тканевую жидкость.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внутренняя среда организма?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это жидкости вокруг клеток: кровь, лимфа и тканевая жидкость. Они обеспечивают питание, дыхание и защиту клеток, поддерживают стабильные условия внутри организма.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основа жизнедеятельности организма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кровь?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это жидкая ткань организма, соединяющая органы и ткани. Она состоит из жидкой части — плазмы — и клеточных элементов, которые выполняют важные функции в теле.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примерно 55% занимает плазма и 45% форменные элементы: эритроциты, лейкоциты и тромбоциты. Такое разделение обеспечивает её многогранные задачи.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в организме находится около 4-5 литров крови. Этот объём необходим для эффективного транспортирования веществ и поддержания жизни клеток.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плазмы в организме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содержит около 90% воды, а также белки, минеральные соли, глюкозу и гормоны. Всё это обеспечивает транспортировку веществ и регуляцию процессов.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 поддерживает давление крови, глобулины борются с инфекциями, фибриноген помогает свертыванию. Белки играют ключевую роль в защите и восстановлении организма.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светло-жёлтая, жидкая часть крови, которая переносит питательные вещества, гормоны и продукты обмена, помогая поддерживать гомеостаз и защиту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753" y="1589275"/>
            <a:ext cx="387544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форменных элементов крови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кислород от лёгких к тканям и выводят углекислый газ назад в лёгкие.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организм, борясь с бактериями, вирусами и другими вредными микроорганизмами.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остановке кровотечений, образуя пробки в повреждённых сосудах.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гладкие клетки без ядер с двояковогнутой формой, число которых достигает миллионов на кубический миллиметр крови.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гемоглобин и обеспечивают доставку кислорода к тканям, а также удаление углекислого газа из организма.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ключ к дыханию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белые клетки крови, которые обнаруживают и уничтожают проникшие в организм бактерии, вирусы и другие патогены.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покидать кровеносные сосуды и перемещаться к очагам воспаления, активируя защитные реакции организма.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иммунная защита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небольшие клетки, которые формируются из мегакариоцитов в костном мозге и циркулируют в крови.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сосуда они быстро активируются, слипаются и формируют тромб, препятствуя потере крови.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Тромбоциты: первая помощь при ранении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форменных элементов в крови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литре крови эритроцитов в тысячи раз больше, чем лейкоцитов и тромбоцитов.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эритроцитов обусловлено их основной задачей — транспортом кислорода к тканям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2024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0611"/>
            <a:ext cx="2060700" cy="19922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0827" y="2700466"/>
            <a:ext cx="2061000" cy="19925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88" y="2700466"/>
            <a:ext cx="2061000" cy="199256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2944" y="2700466"/>
            <a:ext cx="2061000" cy="19925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лейкоцитов и их задачи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59649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 — первичная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 составляют основную часть гранулоцитов, они быстро реагируют на инфекцию, поглощая и уничтожая бактерии и грибы.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620776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Эозинофилы и защита от паразитов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Эозинофилы активируются при паразитарных инфекциях и участвуют в подавлении аллергических реакций.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81836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делятся на Т- и В-клетки, которые обеспечивают клеточный и гуморальный иммунитет, вырабатывая антитела и уничтожая заражённые клетки.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42893" y="1350000"/>
            <a:ext cx="1841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 и макрофаги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 покидают кровь, превращаясь в макрофагов, которые поглощают чужеродные частицы и участвуют в восстановлении тканей.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роль тромбоцитов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тромбоцитов составляет от 7 до 10 дней. Главная их функция — участие в свёртывании крови для быстрого формирования тромба и предотвращения кровопотери при повреждениях сосудов.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это маленькие безъядерные пластинки диаметром от 2 до 4 микрометров. Они образуются в костном мозге из гигантских клеток, называемых мегакариоцитами, обеспечивая постоянное обновление клеток крови.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строение и газообмен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кубическом миллиметре крови содержится около пяти миллионов эритроцитов, а в каждой клетке — до 300 миллионов молекул гемоглобина, что обеспечивает высокую эффективность газообмена.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молекула гемоглобина может связать одновременно до четырёх молекул кислорода, что позволяет крови эффективно транспортировать дыхательные газы между лёгкими и тканями организма.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это красный пигмент эритроцитов, который связывает кислород в лёгких и переносит его к тканям, обеспечивая их насыщение кислородом для жизненных процессов.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плазмы крови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жизненно важные вещества: глюкозу, аминокислоты, гормоны и продукты обмена, обеспечивая питание и регуляцию обменных процессов в тканях организма.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плазмы, такие как альбумин, помогают поддерживать осмотическое давление и объём жидкости в сосудах, что важно для нормального кровообращения.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Глобулины отвечают за иммунную защиту, а фибриноген участвует в свёртывании крови. Плазма также регулирует теплообмен, способствуя поддержанию стабильной температуры тела.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параметры крови у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живут в среднем 120 дней, после чего разрушаются и заменяются новыми, поддерживая стабильное количество кислородносных клеток в крови.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имеют разный срок жизни — от нескольких дней до нескольких лет, в зависимости от типа клеток и выполняемых ими функций в иммунной системе.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 у взрослого человека составляет примерно пять литров, что составляет около 6-8% общей массы тела, обеспечивая постоянный кровоток и питание всех органов.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живут около десяти дней, активно участвуя в защите организма от кровопотерь через процессы свёртывания при повреждениях сосудов.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кровяного свертывания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запускается каскад белков плазмы, включая фибриноген и протромбин, что приводит к формированию прочного фибринового сгустка, укрепляющего рубец и завершающего процесс остановки кровотечения.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свёртывания крови начинается с активации тромбоцитов, которые при повреждении сосудов образуют временный тромб, обеспечивая первичную защиту от кровопотери.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совместимость при переливаниях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системе ABO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определяются наличием антигенов A и B на поверхности эритроцитов. Существуют четыре основные группы: A, B, AB и O, каждая из которых требует учёта при переливании крови для предотвращения реакций несовместимости.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резус-фактора (Rh)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— это белок на поверхности эритроцитов, который может быть положительным или отрицательным. Совместимость по Rh является обязательным условием для безопасного переливания и беременности.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правильного подбора донорской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подобранная группа крови может вызывать агглютинацию — слипание эритроцитов, что приводит к тяжёлым осложнениям. Группа O(I) считается универсальным донором, а AB(IV) — универсальным реципиентом.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крови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— снижение кислородной 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характеризуется уменьшением числа эритроцитов или уровня гемоглобина, что приводит к недостаточному снабжению тканей кислородом. Симптомы включают слабость, бледность и усталость.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Лейкоз — злокачественное заболевание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Лейкоз — это опухолевое разрастание белых кровяных клеток, нарушающее иммунную функцию и нормальное кроветворение. Болезнь сопровождается частыми инфекциями и ухудшением самочувствия.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нарушение свёртываемости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заболевание, при котором отсутствуют или снижены факторы свёртывания крови. Могут возникать длительные кровотечения даже при незначительных травмах.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 на кровопотерю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острой кровопотере снижается объём циркулирующей крови, что вызывает падение артериального давления и уменьшение кислородного снабжения органов.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начинает работать интенсивнее, пульс учащается, чтобы компенсировать утрату крови и поддержать приток кислорода к жизненно важным органам.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значительной кровопотери возникают головокружение и слабость, требующие незамедлительной медицинской помощи и, при необходимости, переливания крови.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состава крови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включающее железо, витамины B12, A, C и фолиевую кислоту, обеспечивает здоровый состав крови и предотвращает анемии.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кровообращение и способствует укреплению иммунной системы, что помогает поддерживать нормальное состояние крови.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инфекционных заболеваний и отказ от курения и алкоголя снижают риск патологий крови и улучшают общее состояние здоровья.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медицинские обследования позволяют обнаружить нарушения на ранних стадиях, что значительно облегчает лечение и предотвращение осложнений.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здоровья крови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играет ключевую роль в поддержании жизни — транспортируя вещества, защищая организм и регулируя процессы. Забота о её здоровье через правильный образ жизни помогает предотвратить серьёзные болезни и сохранить жизнеспособность.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2026-05-09T14:16:20Z</dcterms:created>
  <dcterms:modified xsi:type="dcterms:W3CDTF">2026-05-09T14:16:20Z</dcterms:modified>
</cp:coreProperties>
</file>