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природные водоёмы, заполняющие углубления суши; от них зависит жизнь природы и людей.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что это такое и почему они важны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озёра и как они образуются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есть на всех материках, кроме Антарктиды: там вода почти всегда в виде льда. Котловины возникают из-за движения земной коры, работы ледников, вулканизма, обвалов или старых русел рек; в России их особенно много на севере, в Карелии, на Кольском полуострове и в Сибири.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озёр по происхождению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появляются после таяния ледника: он вычерчивает углубления, а затем талые воды заполняют их. Так образовались многие озёра высоких широт и горных районов.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 связаны с разломами и прогибами земной коры. Движение пород создаёт чашу, куда собирается вода, и поэтому такие озёра часто имеют вытянутую форму.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озёра возникают в кратерах или кальдерах потухших вулканов. Озёра-старицы — это «отрезанные» участки реки, а запрудные — результат обвалов, оползней или плотин.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озёра мира по площади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море-озеро почти в 4,5 раза больше Верхнего: различия по площади очень заметны.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самых больших озёр «размер» может сильно отличаться: площадь не всегда связана с глубиной.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площадям приведены в условии; точная дата источника не 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Земли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Глубина, которая впечатляет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находится в Южной Сибири, в России. Его максимальная глубина — 1642 м, а возраст озера оценивают примерно в 25–30 млн лет. Благодаря этому дно и толща воды особенно разнообразны.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 которой видно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очень чистой водой. В ней живут редкие виды растений и животных, встречающиеся только в этом озере. Учёные часто называют Байкал «лабораторией природы».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пресной воды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сосредоточена примерно пятая часть запасов незамёрзшей пресной воды на Земле. Это делает Байкал важнейшим природным ресурсом. Он влияет и на жизнь прибрежных районов.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озёр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увидеть, как связаны глубина и площадь у разных озёр.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 площади озёра не обязательно самые глубокие: каждый рекорд относится к своему показателю.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условия: глубины и площади приведены в условии без дополнительных уточнений.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72" y="1845400"/>
            <a:ext cx="133856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2738" y="1845400"/>
            <a:ext cx="146025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озёра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 содержат мало растворённых солей. Поэтому они становятся важным источником питьевой воды и обеспечивают жизнь многим водным организмам.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солёных озёрах накапливаются соли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 часто образуются там, где испарение идёт быстрее, чем поступает новая вода. В результате соли накапливаются в озёрной чаше.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море-озеро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пример большого солёного водоёма. Из-за слабого водообмена соли постепенно остаются в воде и концентрация растёт.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Мёртвое море, Эльтон и Баскунчак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озёра тоже солёные: условия испарения и притока воды там различаются, но итог похож — соли накапливаются. Поэтому обитателей обычно меньше, чем в пресных озёрах.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озеро связано с рекой и рельефом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от притоков до изменения берегов и состава воды.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озёр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толще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обитают рыбы, ракообразные, моллюски и водоросли. Находят здесь жизнь и лягушки, а также водоплавающие птицы, которые питаются и отдыхают у берега.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как «дом» для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растения образуют прибрежные заросли. Там животные находят пищу и укрытие, а некоторые виды используют водяные растения как место для размножения и защиты молоди.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Байкала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особенно знаменит эндемиками — видами, которые встречаются только там. Например, байкальская нерпа и омуль стали символами озера и показывают его уникальность.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у озёр: глубину, площадь и объём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подборе Байкал выделяется не только глубиной, но и масштабом пресной воды. Остальные озёра «лидируют» по другим показателям.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характеристики отвечают за разные рекорды: одно озеро может быть самым глубоким, другое — самым большим по площади.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глубинах и площадях приведены в условии; объём в подписи не количественно задан.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озёра влияют на климат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нагреваются медленно и остывают так же постепенно. Поэтому рядом с ними воздух колеблется меньше: днём не так жарко, а ночью обычно теплее, чем вдали от воды.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 добавляют влаги в атмосферу. В жару испарение усиливается, и чаще появляются туманы и высокая влажность, особенно в низинах и у берегов.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отдаёт тепло медленно, поэтому у берегов обычно мягче морозы и дольше сохраняется относительное потепление. После тёплых периодов береговые районы реагируют сглаженно.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рядом с озёрами воздух прохладнее: водная поверхность поглощает часть тепла и отдаёт его постепенно. В результате местные ветры чаще приносят более свежий воздух.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озёра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важный источник пресной воды и продуктов питания. Из них получают рыбу и другие водные ресурсы, а в некоторых местах добывают и соль, связанную с солёностью озёр.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работают порты, базы отдыха и санатории, а также создаются заповедники. Это помогает одновременно обеспечивать отдых и сохранять природные комплексы.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Озёрную воду используют для орошения полей, а сами озёра служат «живыми лабораториями». Учёные наблюдают качество воды, изменения льда и состояние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озёр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экосистемам часто дают регулярные поступления питательных веществ и загрязнений: они меняют состав воды и усиливают «цветение», снижая доступный кислород.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факторов показывает, что главные риски связаны не только с загрязнением, но и с нарушением режима воды и берегов. Поэтому защита должна быть комплексной.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угроз для озёр по учебным и природоохранным материалам (точные доли в процентах для диаграммы не приводятся в исходных источниках; доли заданы как иллюстрация).
</a:t>
            </a:r>
            <a:endParaRPr lang="en-US" sz="5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 озере «цветёт»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начинается, когда в озеро попадает слишком много удобрений и органических веществ. Они служат «питанием» для водорослей, поэтому их становится значительно больше.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быстрого размножения водорослей вода мутнеет и часто приобретает зелёноватый оттенок. Видимость ухудшается, а некоторые растения и животные получают меньше света для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водорослей бактерии активно разлагают остатки и используют кислород. Его становится меньше, и рыбе и другим обитателям становится трудно дышать.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озёра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мер, которые снижают загрязнение и сохраняют водные экосистемы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 северных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тысячи озёр, и особенно много их в северных районах. К известным относятся Ладожское, Онежское и Байкал, а также Чаны и Таймыр. Многие водоёмы формировались в разных природных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происхождение и длительный лёд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озёр России имеет ледниковое происхождение. В северных местах они дольше остаются подо льдом, поэтому сезонные изменения здесь выражены сильнее и обычно идут медленнее, чем в более тёплых широтах.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озёра России и их особенности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показывают, что озёра страны различаются по размеру, глубине, солёности и климатическим условиям.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у этих озёр подчёркивает разные условия формирования: от глубоких тектонических и ледниковых котловин до мелководных водоёмов с повышенной солёностью.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справочных материалов по географии (без привязки к одному числовому источнику).
</a:t>
            </a:r>
            <a:endParaRPr lang="en-US" sz="6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63" y="1660675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озёра бывают разного цвета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прозрачность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и синий оттенок чаще встречаются в озёрах с прозрачной, глубокой водой. Солнечный свет проходит дальше, и цвет становится более «холодным» визуально.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также зависит от состава растворённых минеральных веществ. Разные соли и соединения по-разному влияют на то, как свет поглощается и рассеивается в толще воды.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оттенок связан с большим количеством планктона. Когда организмов много, вода сильнее рассеивает свет и выглядит более яркой, даже если прозрачность меняется мало.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Ил, торф и взвеси с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Буроватый цвет появляется из-за ила и торфа, а также веществ, которые попадают с берегов. Такие взвеси ухудшают прозрачность и меняют спектр отражаемого света.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озеро стареет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озеро поступают песок, ил и остатки растений, берега зарастают. Из-за уменьшения глубины водоём легче превращается в заболоченную территорию.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тренд: глубина и «водность» снижаются, а наземные процессы усиливаются. Поэтому озёрные экосистемы меняются медленно, но неизбежно.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природного процесса зарастания и накопления осадков в озёрных котловинах; точные значения на шкале в слайде иллюстративны.
</a:t>
            </a:r>
            <a:endParaRPr lang="en-US" sz="7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озёра — значит беречь жизнь вокруг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важная часть природы: они дают пресную воду, корм, места для отдыха и помогают лучше понимать Землю. Их состояние зависит от чистоты рек, берегов и воздуха, и потому охрана необходима постоянно.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2026-05-13T00:04:24Z</dcterms:created>
  <dcterms:modified xsi:type="dcterms:W3CDTF">2026-05-13T00:04:24Z</dcterms:modified>
</cp:coreProperties>
</file>