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эпоха НТР: как технологии меняют пространство, хозяйство и жизнь людей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перестраивают мир: производство, связь, труд и повседневность.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современная НТР: почему это важно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научно-техническая революция по-разному меняет страны, города и регионы. Она влияет на размещение хозяйства, потоки информации и роль территорий в мировой экономике, усиливая различия между центрами инноваций и периферией.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современной НТР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научная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атомной физики, кибернетики, электроники, космонавтики, химии полимеров и молекулярной биологии создало научный фундамент для новых технологий и их широкого применения.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и позже: ускорение внедрения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компьютеры, спутниковая связь, интернет и автоматизированные системы управления резко сократили путь от открытия до практики и сделали технологии частью повседневной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стала передаваться почти мгновенно, но выросло значение транспортной и цифровой связанности территорий, определяющей их место в мировой экономике.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революция как ядро современной НТР
</a:t>
            </a:r>
            <a:endParaRPr lang="en-US" sz="2201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превратился в универсальную среду для общения, торговли, обучения и управления. Он связывает людей, компании и государства, а также ускоряет распространение знаний и технологий по всему миру.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и 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и цифровые платформы сделали доступ к сервисам постоянным и мобильным. Пользователь управляет картами, платежами, медиа и навигацией в одном устройстве, что меняет повседневные привычки.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 и 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решения и большие данные позволяют хранить, обрабатывать и передавать огромные массивы информации. Это усиливает эффективность бизнеса, науки и государственного управления, но повышает требования к защите данных.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инфраструктура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стала базовой инфраструктурой современной экономики. По данным МСЭ, интернетом пользуются более 5 млрд человек, однако доступ к технологиям остаётся крайне неравномерным.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 отдельные показатели, а общий масштаб ускорения цифровой среды за двадцать лет.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цифровой связанности мира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устойчиво растёт, но доступ к цифровым благам распределён неравномерно между регионами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данным ITU, World Bank и Our World in Data; значения нормированы для наглядности.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425" y="2097284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современной НТР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помогает находить закономерности в больших массивах данных, автоматизировать анализ и поддерживать решения в науке, бизнесе, транспорте и управлении территориями.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берут на себя точные и повторяющиеся операции на заводах, складах и в логистике, повышая производительность и снижая зависимость от ручного труда.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меняют медицину, сельское хозяйство и фармацевтику: от диагностики и вакцин до генетических методов лечения и улучшения биологических процессов.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материалов делает технику легче, прочнее и энергоэффективнее. Это важно для авиации, электроники, строительства и производства современного оборудования.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 и умные сети помогают снижать выбросы и экономить ресурсы, формируя основу более устойчивого хозяйственного развития.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759" y="1531350"/>
            <a:ext cx="4422883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технологий в разных отраслях хозяйства
</a:t>
            </a:r>
            <a:endParaRPr lang="en-US" sz="2446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WHO, UNESCO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одни и те же технологические решения дают разный географический эффект в отдельных отраслях.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одновременно повышают эффективность хозяйства и меняют территориальную организацию производства, услуг и транспорта.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 большие данные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обрабатывает огромные массивы данных быстрее человека, выявляя скрытые связи, распознавая изображения и текст и поддерживая принятие решений в сложных ситуациях.
</a:t>
            </a:r>
            <a:endParaRPr lang="en-US" sz="1318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ИИ применяют для прогноза погоды, анализа транспортных потоков, создания карт, планирования городов и оценки природных рисков в разных регионах.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ИИ опирается на машинное обучение, нейросети и статистическую обработку данных. Чем точнее и разнообразнее информация, тем надёжнее результаты анализа.
</a:t>
            </a:r>
            <a:endParaRPr lang="en-US" sz="1295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алгоритмов, предвзятость данных, утечки информации и зависимость от цифровой инфраструктуры показывают, что развитие ИИ требует контроля и ответственности.
</a:t>
            </a:r>
            <a:endParaRPr lang="en-US" sz="13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научное открытие становится технологией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путь от исследования к массовому применению в хозяйстве и 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 медицина нового поколения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Генное редактирование и молекулярная диагностика позволяют точнее выявлять причины заболеваний и выбирать лечение с учётом особенностей конкретного пациента.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терапии на основе генетических и клинических данных повышает эффективность лечения, снижает риск осложнений и делает медицину более адресной.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вакцины и ткани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Биоинженерия тканей, клеточные технологии и вакцины нового поколения расширяют возможности профилактики и восстановления организма после тяжёлых заболеваний.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лаборатория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Биоинформационные системы, датчики и цифровые результаты анализов ускоряют работу врача и помогают выявлять болезни на ранней стадии.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науку концентрируются в ограниченном числе центров, где сосредоточены университеты, лаборатории и крупные технологические корпорации.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расходы на исследования и разработки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те страны и регионы, которые устойчиво вкладывают в исследования, кадры и инновационную инфраструктуру.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Institute for Statistics; OECD, последние доступные сопоставимые оценки мировых расходов на НИОКР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труда и изменение структуры занятости
</a:t>
            </a:r>
            <a:endParaRPr lang="en-US" sz="1952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Рутинные операции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программные системы всё чаще выполняют повторяющиеся задачи на складах, в сборочных линиях и службах поддержки, повышая точность и сокращая издержки предприятий.
</a:t>
            </a:r>
            <a:endParaRPr lang="en-US" sz="129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смещается к специалистам по анализу данных, кибербезопасности, обслуживанию автоматизированных комплексов и разработке цифровых решений, то есть к более квалифицированному труду.
</a:t>
            </a:r>
            <a:endParaRPr lang="en-US" sz="1186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быстрее концентрируются в технопарках, агломерациях и крупных сервисных центрах, где есть кадры, связь, транспорт и доступ к научной базе.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Переобучение работников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НТР особенно важны гибкость, готовность учиться и освоение цифровых навыков, поскольку многие профессии меняются быстрее, чем успевает обновляться рынок труда.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географии важно видеть, как автоматизация меняет распределение труда между промышленными районами, логистическими узлами и городами с развитой сферой услуг.
</a:t>
            </a:r>
            <a:endParaRPr lang="en-US" sz="12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2116" y="1515502"/>
            <a:ext cx="3919767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риски современной НТР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UN; OECD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почти каждое технологическое преимущество сопровождается новым вызовом для общества, экономики и территорий.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даёт мощный экономический эффект, но требует регулирования, чтобы снизить социальные, этические и территориальные дисбалансы.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измерение технологического прогресса
</a:t>
            </a:r>
            <a:endParaRPr lang="en-US" sz="1987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 ветровые электростанции снижают выбросы и уменьшают зависимость от ископаемого топлива, но требуют новой инфраструктуры, сетей передачи и накопителей энергии.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энергетика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и зарядные станции помогают сокращать загрязнение воздуха в городах, однако их производство связано с добычей лития, никеля и других редких материалов.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Электротранспорт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индустрия нуждается в больших объёмах электроэнергии и охлаждения центров обработки данных, поэтому даже «нематериальные» сервисы имеют заметную экологическую нагрузку.
</a:t>
            </a:r>
            <a:endParaRPr lang="en-US" sz="95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след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отходов, повторное использование сырья и энергоэффективные здания позволяют уменьшать потери ресурсов и делать развитие хозяйства более устойчивым в долгосрочной перспективе.
</a:t>
            </a:r>
            <a:endParaRPr lang="en-US" sz="92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Круговой подход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структуре энергетики отражают не только ресурсы, но и политику, инвестиции, экологические нормы и темпы обновления инфраструктуры.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в странах мира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низкоуглеродной энергетике идёт неравномерно: быстрее там, где есть капитал, технологии и жёсткие климатические цели.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Energy Institute Statistical Review; сопоставимые оценки структуры энергобаланса, последние доступные данные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науки и технологическая конкуренция
</a:t>
            </a:r>
            <a:endParaRPr lang="en-US" sz="2084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всё чаще ведутся в совместных проектах университетов, корпораций и стартапов из разных стран, а результаты быстро распространяются через публикации, патенты и цифровые платформы.
</a:t>
            </a:r>
            <a:endParaRPr lang="en-US" sz="1692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инноваций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 технологический потенциал сосредоточен в ограниченном числе стран и агломераций, где есть финансирование, кадры, сильные вузы и развитая исследовательская инфраструктура.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лидерство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Китай, Европейский союз, Япония, Южная Корея и Индия конкурируют за рынки, таланты и стандарты будущих технологий, определяя направление глобальной НТР.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НТР входит в повседневную жизнь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технологий с ежедневными действиями людей в городе, школе и семье.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 правовые проблемы новой технологической эпохи
</a:t>
            </a:r>
            <a:endParaRPr lang="en-US" sz="1703" dirty="0"/>
          </a:p>
        </p:txBody>
      </p:sp>
      <p:sp>
        <p:nvSpPr>
          <p:cNvPr id="12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собирают огромные массивы информации о пользователях, поэтому защита данных становится вопросом безопасности, доверия и соблюдения прав человека в сети.
</a:t>
            </a:r>
            <a:endParaRPr lang="en-US" sz="1110" dirty="0"/>
          </a:p>
        </p:txBody>
      </p:sp>
      <p:sp>
        <p:nvSpPr>
          <p:cNvPr id="13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Авторство контента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ИИ и генеративных платформ усложняет вопрос, кому принадлежит цифровой продукт, как защищать интеллектуальную собственность и как оценивать оригинальность работ.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биомедицине, робототехнике и ИИ ошибки могут иметь серьёзные последствия, поэтому нужны стандарты испытаний, контроля качества и профессиональной ответственности.
</a:t>
            </a:r>
            <a:endParaRPr lang="en-US" sz="1116" dirty="0"/>
          </a:p>
        </p:txBody>
      </p:sp>
      <p:sp>
        <p:nvSpPr>
          <p:cNvPr id="15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Киберпреступность затрагивает государства, бизнес и обычных пользователей, а значит, требует международного сотрудничества, технической защиты и цифровой грамотности населения.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правовой и технической защищённости стран различается, поэтому одни территории лучше готовы к цифровым рискам, чем другие, особенно в периферийных регионах.
</a:t>
            </a:r>
            <a:endParaRPr lang="en-US" sz="10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425" y="1412329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425" y="3504640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и образование XXI века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Онлайн-среды, электронные учебники и облачные сервисы расширяют доступ к знаниям, позволяют учиться в удобном темпе и делают учебный процесс более гибким и наглядным.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быстрых информационных потоков школа учит проверять источники, отделять факт от мнения и самостоятельно оценивать качество данных, а не просто запоминать материал.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диаграммы, таблицы и карты становится базовым навыком, потому что современное обучение всё чаще связано с анализом больших массивов информации.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данными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начальные навыки программирования помогают понимать логику цифровых систем, автоматизации и алгоритмов, которые всё глубже входят в повседневную жизнь и многие профессии.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программирование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требует соединять знания из географии, физики, биологии, информатики и обществознания, чтобы видеть проблемы комплексно и понимать связь технологий с развитием общества.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меняет не только технологии, но и географию мира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НТР ускорила развитие науки и изменила хозяйство, но одновременно усилила территориальные различия, сделав особенно важными инвестиции, кадры, цифровую доступность и экологическую 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2026-06-03T00:01:22Z</dcterms:created>
  <dcterms:modified xsi:type="dcterms:W3CDTF">2026-06-03T00:01:22Z</dcterms:modified>
</cp:coreProperties>
</file>