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Второстепенные члены предложения: зачем они нужны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сделать предложение точнее, ярче и понятнее?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грамматической основы мы учимся расширять предложение. Второстепенные члены связываются с главными словами по смыслу и вопросам, делая высказывание полнее, точнее и выразительнее, чем в короткой схеме."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 теме начинается смысловая точность?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Второстепенные члены поясняют главные слова и помогают раскрыть их смысл. Они показывают признак предмета, объект действия или обстоятельства, при которых происходит действие.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ним относятся определение, дополнение и обстоятельство. Каждый вид отвечает на свои вопросы и выполняет особую роль, поэтому его нужно определять не только по форме, но и по значению.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второстепенных членов предложение остаётся грамматически верным, но часто звучит слишком кратко. Именно они делают речь более точной, живой и понятной для слушателя или читателя.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второстепенными членами предложения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199058"/>
            <a:ext cx="3848986" cy="18169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основные виды по значению и вопросам.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различаются прежде всего по смыслу, а затем по вопросам. Это помогает быстрее находить нужный член предложения.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«Второстепенные члены предложения»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вида второстепенных членов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24"/>
            <a:ext cx="3331914" cy="27559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определение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поясняет существительное и делает образ предмета более точным. Оно отвечает на вопросы какой? какая? какое? какие? чей? который?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29466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оно называет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могут указывать на цвет, размер, форму, принадлежность и порядок. Например: зелёный лес, мамина книга, первый урок.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Определение: признак предмета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примерах определения встречаются чаще всего рядом с существительными, которые называют предметы, явления или явления природы.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выражают определение чаще других, потому что прямо называют признак. Остальные способы используются реже, но тоже важны.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«Определение»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может быть выражено определение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80" y="1607763"/>
            <a:ext cx="306494" cy="3064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511" y="1631169"/>
            <a:ext cx="324602" cy="2596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380" y="3313091"/>
            <a:ext cx="306494" cy="30649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Согласованное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определение изменяется вместе с существительным по роду, числу и падежу. Оно повторяет форму главного слова: интересная книга, интересной книги.
</a:t>
            </a:r>
            <a:endParaRPr lang="en-US" sz="1319" dirty="0"/>
          </a:p>
        </p:txBody>
      </p:sp>
      <p:sp>
        <p:nvSpPr>
          <p:cNvPr id="14" name="Text 2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главным словом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Согласованное определение легко узнать по совпадению формы. Оно тесно связано с существительным и образует с ним единое словосочетание.
</a:t>
            </a:r>
            <a:endParaRPr lang="en-US" sz="1319" dirty="0"/>
          </a:p>
        </p:txBody>
      </p:sp>
      <p:sp>
        <p:nvSpPr>
          <p:cNvPr id="15" name="Text 3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Несогласованное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не меняется вместе с существительным и сохраняет свою форму. Примеры: дом у реки, тетрадь в клетку, книга для чтения.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вида уточняют признак предмета, но делают это по-разному. Чтобы не ошибиться, нужно смотреть и на вопрос, и на связь слов.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Согласованные и несогласованные определения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63"/>
            <a:ext cx="3331800" cy="27558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Дополнение называет предмет, на который направлено действие, или предмет, связанный со сказуемым. Оно отвечает на вопросы косвенных падежей и часто выражается существительным или местоимением.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26418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предложениях типа читать книгу, помогать другу, думать о доме дополнение помогает понять, что именно связано с действием. Без него смысл часто становится слишком общим.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00" cy="7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Дополнение: предмет действия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4041" y="2755985"/>
            <a:ext cx="5335919" cy="1687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57678" y="1512476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«Дополнение»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и косвенное дополнение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86953" y="1512476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два типа дополнения по вопросу, примеру и признаку.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дополнение связано с действием наиболее непосредственно. Косвенное дополнение показывает связь через предлог или косвенную форму слова.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 показывает, где и когда происходит действие. Оно отвечает на вопросы где? когда? откуда? куда? и помогает точно представить место и время события.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может обозначать образ действия, например быстро, тихо, аккуратно. Такие слова отвечают на вопрос как? и делают действие более наглядным.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 также объясняет причину, цель или условие: из-за дождя, для победы, при сильном ветре. Эти слова отвечают на вопросы почему? зачем? при каком условии?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обстоятельство, нужно связать слово со сказуемым и проверить его значение. Если оно уточняет действие, а не предмет, это обстоятельство.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Обстоятельство: условия и признаки действия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обстоятельство в 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разбора: от грамматической основы к смыслу зависимого слова.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129" y="2034466"/>
            <a:ext cx="397608" cy="4544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5407" y="2074623"/>
            <a:ext cx="467619" cy="3740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1094" y="2034466"/>
            <a:ext cx="340807" cy="4544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0300" y="2615542"/>
            <a:ext cx="2436216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его выражают прилагательные, местоимения и порядковые числительные. Они называют признак предмета и помогают точнее представить его в словосочетании или предложении.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292581" y="2615542"/>
            <a:ext cx="2436217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оно выражается существительным, местоимением или словосочетанием с предлогом. Такое слово называет предмет, на который направлено действие, или то, с чем связано сказуемое.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04864" y="2615542"/>
            <a:ext cx="2436216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часто выражают наречия, существительные с предлогом и устойчивые сочетания. Чтобы не ошибиться, нужно учитывать не только вопрос, но и общий смысл предложения.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выражаются второстепенные члены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24995" y="1921747"/>
            <a:ext cx="3094010" cy="25501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«Утром ученики быстро решили задачу у доски» основа — ученики решили. Она показывает, о ком говорится и какое действие совершается. Остальные слова уточняют сообщение.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47714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Второстепенные члены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— обстоятельство времени, быстро — обстоятельство образа действия, задачу — дополнение, у доски — обстоятельство места. Каждое слово помогает точнее понять, как именно произошло действие.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относятся к членам предложения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работают только вместе со смыслом и связью слова с главным членом предложения.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вопросов помогает отличить виды второстепенных членов, но окончательный вывод делается по значению слова в предложении.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учебных вопросов по теме «Второстепенные члены предложения»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вопросы помогают определить вид слова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определение вида слова делает синтаксический разбор понятным и правильным. Без этого легко перепутать роль слова и неверно объяснить смысл всего предложения.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особенно важно, когда рядом стоят предлог и косвенный падеж. В таких случаях нужно проверять, называет ли слово предмет действия или уточняет место, время, причину.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ученик уверенно различает определение, дополнение и обстоятельство, ему легче читать, пересказывать и писать собственные тексты. Речь становится точнее и выразительнее.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различать виды второстепенных членов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272641"/>
            <a:ext cx="3848986" cy="16697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где чаще всего возникают затруднения и как их избежать.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проверка начинается с грамматической основы и уточнения вопросов к зависимым словам. Это снижает число ошибок.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наблюдения по теме синтаксического разбора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разборе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разобрать предложение по членам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последовательно определить главные и второстепенные члены предложения.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603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делают предметы более заметными и помогают представить их точнее. Благодаря им описание становится ярче и понятнее, а текст — выразительнее.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58874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Обстоятельства добавляют сведения о месте, времени, причине и способе действия. Именно они создают в тексте ощущение движения, последовательности и подробности.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80936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Дополнения называют объекты действия и показывают, на что направлено сказуемое. Они помогают избежать неопределенности и делают сообщение более конкретным.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второстепенных членов в тексте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24"/>
            <a:ext cx="3331914" cy="27559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и распространённое предложение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7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предложение сообщает только главное, а распространённое добавляет детали. Именно второстепенные члены позволяют сказать больше, не нарушая грамматической стройности.
</a:t>
            </a:r>
            <a:endParaRPr lang="en-US" sz="1343" dirty="0"/>
          </a:p>
        </p:txBody>
      </p:sp>
      <p:sp>
        <p:nvSpPr>
          <p:cNvPr id="8" name="Text 1"/>
          <p:cNvSpPr txBox="1"/>
          <p:nvPr/>
        </p:nvSpPr>
        <p:spPr>
          <a:xfrm>
            <a:off x="329466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мысли и речи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устной речи, письме и пересказе такие слова помогают избегать повторов и неточностей. Чем точнее выбраны определения, дополнения и обстоятельства, тем яснее звучит высказывание.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второстепенные члены обогащают речь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о второстепенных членах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Второстепенные члены — это определение, дополнение и обстоятельство. Они уточняют главное сообщение, помогают точнее разбирать предложения и делают речь более понятной, выразительной и богатой.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2026-05-22T06:12:32Z</dcterms:created>
  <dcterms:modified xsi:type="dcterms:W3CDTF">2026-05-22T06:12:32Z</dcterms:modified>
</cp:coreProperties>
</file>