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«Песня про купца Калашникова»: честь, власть и выбор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честь сильнее страха и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XVI века к поэме XIX столетия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обращается к эпохе Ивана Грозного, но рассказывает о ней языком народного предания. Старинные слова, повторы и торжественная интонация превращают исторический сюжет в живую легенду.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создание поэмы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год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пишет поэму в год после гибели Пушкина, когда русская литература особенно внимательно смотрит на историю страны.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прошлому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Писателей этого времени привлекают яркие герои и сильные характеры, через которые можно показать нравственный выбор человека.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соединяет исторический сюжет с песенной и былинной манерой, чтобы рассказ звучал как старинное предание.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сюжете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есть кто в поэме и почему их столкновение становится трагедией.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обида быстро превращается в общественный конфликт, где сталкиваются семья, сила и власть.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«Песня про купца Калашникова»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XVI века в художественном изображении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царский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Москва предстает как город власти, где все подчинено строгому порядку. Кремль и царские палаты создают ощущение торжества, но вместе с тем напоминают о страхе перед волей государя. Так историческое пространство становится частью конфликта.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 и Красная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царским двором показаны места, где живет народная Москва. Торг и Красная площадь передают движение, шум и повседневную жизнь, благодаря чему город выглядит не только величественным, но и живым, близким простым людям.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Одежды и быт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боярские и купеческие одежды помогают увидеть время глазами читателя. Детали костюма, поведения и обстановки создают впечатление старинной столицы, где рядом существуют пышность двора и привычный городской уклад.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поэмы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личная драма приводит к трагическому финалу.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Степана Калашникова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Калашников показан как человек твердой воли: он не прячется за чужими словами и сразу берет на себя ответственность за семью. Для него честь важнее страха и личной выгоды.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выступает не только как купец, но и как защитник домашнего мира. Его поступок продиктован верностью жене и детям, а не желанием прославиться или победить любой ценой.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перед царем Калашников сохраняет достоинство и говорит прямо. В этом проявляется его внутренняя сила и уважение к народному представлению о правде.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75250"/>
            <a:ext cx="511500" cy="454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Кирибеевича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воин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Кирибеевич изображен как смелый и ловкий боец, любимец царя и человек, привыкший к силе. Его уверенность делает его заметной фигурой при дворе.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страсть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действует не по закону, а по чувству, которое становится для него важнее чужой семьи. Именно это превращает его любовь в нравственную ошибку.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опричника дает ему особую свободу и ощущение безнаказанности. Но близость к царю не снимает с него вины и не оправдывает поступок.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вина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не делает героя однозначно злым: в нем есть молодость и привлекательность. Однако сочувствие не отменяет того, что он нарушил границы чести.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Алена Дмитриевна как нравственный центр конфликта
</a:t>
            </a:r>
            <a:endParaRPr lang="en-US" sz="228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Алена Дмитриевна не участвует в поединке, но ее переживания становятся началом трагедии. Именно через ее страх и стыд читатель понимает силу нанесенного оскорбления.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показана как верная жена, которая страдает молча и глубоко. Ее образ помогает увидеть, что семейная честь в поэме связана не только с мужским поступком.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ее унижение заставляет Калашникова действовать решительно. Поэтому образ Алены Дмитриевны становится нравственным центром всей истории, хотя она почти не выходит на первый план.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конфликта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силу персонажей, но и разницу их мотивов.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центр сюжета связан с Калашниковым: именно он защищает честь, а не власть или личное желание.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интерпретация конфликта по поэме М. Ю. Лермонтова «Песня про купца Калашникова»
</a:t>
            </a:r>
            <a:endParaRPr lang="en-US" sz="7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чести и достоинства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в поэме связана не с богатством и положением, а с правдой, верностью семье и готовностью отвечать за свои слова и поступки перед людьми.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Калашников защищает не только себя: для него важно сохранить доброе имя жены и детей. Поэтому его решение становится семейным и нравственным долгом.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поэма помогает понять, как в литературе XIX века раскрываются достоинство, ответственность и сила характера, проверяемого трудным испытанием.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что герой делает выбор сознательно. Он не ищет выгоды и не отступает, даже понимая, что впереди его ждут боль и гибель.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и власть царя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в поэме показана как мир, где правят страх, сила и подчинение. Человек здесь зависит от воли государя и легко становится беззащитным.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Грозный выступает и как властитель, и как судья, но его решение остается суровым. Внешняя справедливость не снимает чувства жестокости.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Калашникова особенно важна: она показывает, что государственный порядок не всегда совпадает с народным представлением о правде и нравственной вине.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 ключевым качествам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шкала объединяет несколько качеств в один наглядный показатель, чтобы удобнее сравнить роль каждого героя в конфликте.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нравственная значимость отдана Калашникову: именно его образ становится центром поэмы, вокруг которого выстраиваются остальные персонажи.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сопоставление образов поэмы М. Ю. Лермонтова «Песня про купца Калашникова» (1837)
</a:t>
            </a:r>
            <a:endParaRPr lang="en-US" sz="6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особенности поэмы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использует повторы, обращения и устойчивые эпитеты, чтобы речь звучала напевно и торжественно, как в старинном устном рассказе.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черты былины и народной песни: размеренный ритм, зачины, концовки и особая повествовательная интонация придают истории древний оттенок.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лексика помогает читателю почувствовать эпоху XVI века и создает впечатление, будто перед нами не авторский текст, а переданное преданием событие.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форма усиливает главный смысл поэмы: человек, который защищает честь до конца, воспринимается как герой народной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Кулачный бой как кульминация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на Москве-реке становится моментом, когда личная обида превращается в серьезное нравственное испытание. Здесь решается, кто достоин уважения, а кто нарушил закон чести.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Торжество и трагедия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боя напряжение достигает предела. Толпа, холодный вечер и внимание царя делают сцену особенно значимой: это уже не просто драка, а событие всей Москвы.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сюжета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передает не только события, но и внутреннее напряжение героев: чем дальше развивается действие, тем сильнее ощущается цена каждого выбора.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растут до кульминации и резко спадают после приговора, поэтому поэма воспринимается как трагедия с героическим центром.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эмоциональная тональность поэмы М. Ю. Лермонтова «Песня про купца Калашникова»
</a:t>
            </a:r>
            <a:endParaRPr lang="en-US" sz="5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языковые приемы создают торжественный, песенный и исторически достоверный тон поэмы.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работают вместе: они делают повествование похожим на народное сказание и помогают сильнее почувствовать драму героев.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М. Ю. Лермонтова «Песня про купца Калашникова»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вызывает уважение к герою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Калашников не просит пощады и не оправдывается перед царем. Он принимает ответственность за свой поступок и сохраняет внутреннюю свободу до самого конца.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раскрывает истинную причину конфликта перед всеми, потому что не хочет дополнительно унизить жену и разрушить ее честь публичным рассказом.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такой финал вызывает уважение: читатель видит, что Лермонтов ценит не успех, а стойкость человека, который остался верен себе.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делает героя побежденным внешне, но не сломленным нравственно. Его поведение показывает, что совесть для него важнее страха перед властью.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63" y="1266498"/>
            <a:ext cx="1405125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8154" y="1266498"/>
            <a:ext cx="1264613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4665" y="1266498"/>
            <a:ext cx="140512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на уроке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помогает понять, как в литературе XIX века связаны личная честь, нравственный долг и представление о справедливом поступке.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знакомит с образом Москвы XVI века, опричниной и властью Ивана Грозного, показанными через художественный текст.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соединяет авторскую поэму с чертами песни и былины, поэтому текст звучит как старинное предание о герое.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Калашникова ученики видят, как личная драма превращается в вопрос выбора, ответственности и человеческого достоинства.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поэме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«Песня про купца Калашникова» напоминает, что настоящая сила человека измеряется не властью, а верностью чести, семье и совести. Именно это делает героя незабываемым.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2026-05-22T23:10:50Z</dcterms:created>
  <dcterms:modified xsi:type="dcterms:W3CDTF">2026-05-22T23:10:50Z</dcterms:modified>
</cp:coreProperties>
</file>