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 деление степеней: основные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 степенях, их умножении, делении и важных частных случаях.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" y="0"/>
            <a:ext cx="42996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7 классе изучают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делают записи короче, а вычисления — быстрее. В алгебре они помогают работать с формулами, уравнениями, буквенными выражениями и научной записью чисел, где одинаковые множители встречаются очень часто.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1267" y="656900"/>
            <a:ext cx="4437216" cy="433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степень числа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aⁿ — это произведение n одинаковых множителей a. Такая запись показывает, сколько раз одно и то же число или буква участвует в умножении.
</a:t>
            </a:r>
            <a:endParaRPr lang="en-US" sz="1187" dirty="0"/>
          </a:p>
        </p:txBody>
      </p:sp>
      <p:sp>
        <p:nvSpPr>
          <p:cNvPr id="10" name="Text 2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показатель
</a:t>
            </a:r>
            <a:pPr algn="l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степени — это число или буква, которая повторяется в произведении. Показатель степени показывает, сколько раз основание берётся множителем, и стоит сверху справа.
</a:t>
            </a:r>
            <a:endParaRPr lang="en-US" sz="1060" dirty="0"/>
          </a:p>
        </p:txBody>
      </p:sp>
      <p:sp>
        <p:nvSpPr>
          <p:cNvPr id="11" name="Text 3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3⁴ означает 3·3·3·3, поэтому значение степени равно 81. Здесь основание — 3, а показатель — 4, потому что число умножается само на себя четыре раза.
</a:t>
            </a:r>
            <a:endParaRPr lang="en-US" sz="1225" dirty="0"/>
          </a:p>
        </p:txBody>
      </p:sp>
      <p:sp>
        <p:nvSpPr>
          <p:cNvPr id="12" name="Text 4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показатель равен 1, то a¹ = a. Для любого ненулевого числа при нулевом показателе выполняется a⁰ = 1, потому что число делится само на себя.
</a:t>
            </a:r>
            <a:endParaRPr lang="en-US" sz="127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9228" y="933675"/>
            <a:ext cx="3981793" cy="396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как краткая запись произведения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помогает заменить длинную цепочку одинаковых множителей одной короткой записью. Например, вместо 5·5·5 удобно писать 5³, и выражение сразу становится компактнее.
</a:t>
            </a:r>
            <a:endParaRPr lang="en-US" sz="1379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обычным умножением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2⁶ означает шесть множителей, равных 2, а не действие 2·6. Степень показывает повторение, а не умножение числа на показатель.
</a:t>
            </a:r>
            <a:endParaRPr lang="en-US" sz="1341" dirty="0"/>
          </a:p>
        </p:txBody>
      </p:sp>
      <p:sp>
        <p:nvSpPr>
          <p:cNvPr id="11" name="Text 3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особенно полезна в формулах и выражениях, где много чисел и букв. Она экономит место и делает запись понятнее для школьника и учителя.
</a:t>
            </a:r>
            <a:endParaRPr lang="en-US" sz="1359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правилу
</a:t>
            </a:r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одинаковые множители записаны через степени, проще заметить общие закономерности. Именно так появляется правило умножения степеней с одинаковым основанием.
</a:t>
            </a:r>
            <a:endParaRPr lang="en-US" sz="1332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умножают степени с одинаковым основанием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выражения aᵐ · aⁿ через повторяющиеся множители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число множителей при умножении степеней
</a:t>
            </a:r>
            <a:endParaRPr lang="en-US" sz="2319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одинаковое основание сохраняется, а рост результата зависит от суммы показателей.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3²·3³ равно 3⁵, поэтому значения совпадают; при умножении степеней показатели складываются.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рассчитанный по правилам степеней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степеней с одинаковым основанием
</a:t>
            </a:r>
            <a:endParaRPr lang="en-US" sz="2311" dirty="0"/>
          </a:p>
        </p:txBody>
      </p:sp>
      <p:sp>
        <p:nvSpPr>
          <p:cNvPr id="8" name="Text 1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 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работает только тогда, когда основания одинаковые. Если обе степени содержат одно и то же число или одну и ту же букву, их можно объединять.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показатели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степеней показатели складываются: aᵐ · aⁿ = aᵐ⁺ⁿ. Основание при этом не меняется, потому что повторяется один и тот же множитель.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правило работает и с числами, и с буквами: x²·x⁵ = x⁷, 7¹·7³ = 7⁴, a³·a² = a⁵. Во всех случаях меняются только показатели.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складывать сами основания или смешивать основание с показателем. Нужно проверять, что именно повторяется в записи, иначе преобразование получится неверным.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134765"/>
            <a:ext cx="4022400" cy="192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преобразуются выражения с одинаковым основанием и как изменяется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основание сохраняется, а показатели складываются; это и даёт нужную степень.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степеней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умножения степеней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25" y="1006850"/>
            <a:ext cx="334200" cy="33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2875" y="1006850"/>
            <a:ext cx="334200" cy="33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2250" y="2528429"/>
            <a:ext cx="350400" cy="3114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умножения применять нельзя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9725" y="1512665"/>
            <a:ext cx="21795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aᵐ·aⁿ = aᵐ⁺ⁿ действует только при одинаковом основании. Если основания разные, например 2³·3², объединить выражение в одну степень нельзя.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424775" y="1512665"/>
            <a:ext cx="21795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элементы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показатель выполняют разные роли. Основание — это повторяющийся множитель, а показатель показывает его количество; их нельзя заменять друг другом.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82250" y="3022878"/>
            <a:ext cx="21795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считать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множители не совпадают, каждую степень вычисляют отдельно или оставляют в виде произведения. Важно не пытаться «смешать» разные основания в одну запись.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степеней с одинаковым основанием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степеней сначала проверяют, одинаковое ли основание у числителя и знаменателя. Если основание одно и то же, можно применять правило вычитания показателей.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Вычитаем показатели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aᵐ: aⁿ преобразуется в aᵐ⁻ⁿ, если a ≠ 0 и m &gt; n. Это означает, что часть одинаковых множителей сокращается.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одинаковые множители в числителе и знаменателе взаимно уничтожаются. Оставшиеся множители и образуют новую степень с меньшим показателем.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5⁶: 5² = 5⁴, потому что из шести множителей 5 в числителе сокращаются два. Остаются четыре множителя, значит, ответ равен 5⁴.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делят степени с одинаковым основанием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степени через сокращение одинаковых множителей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значения степени при делении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уменьшении показателя на 1 значение делится на основание. Здесь основание равно 4, поэтому шаги между точками заметны особенно хорошо.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показатель, тем меньше значение степени; деление показателя отражает сокращение числа множителей.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вычисления по свойствам степеней; данные рассчитаны для иллюстрации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при возведении любого ненулевого числа в нулевую степень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показатель возникает из правила деления степеней одинакового основания. Отрицательный показатель переводит степень в обратную дробь.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степеней, изучаемые в школьном курсе алгебры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597764"/>
            <a:ext cx="4336500" cy="17282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степеней в одной таблице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объединяет основные правила умножения, деления, нулевого и отрицательного показателя, а также возведения степени в степень.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правила связаны между собой и помогают быстро преобразовывать выражения без длинных вычислений.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степеней из школьного курса алгебры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1267" y="656900"/>
            <a:ext cx="4437216" cy="433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геометрии: площадь квадрата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5" y="945877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 удобно записывать через степень: S = a². Это значит, что сторона умножается сама на себя, поэтому запись короче и нагляднее.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3235" y="2366341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равна 3 см, площадь составляет 9 см². При увеличении стороны в 2 раза длина становится 6 см, а площадь — уже 36 см².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3235" y="3781452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свойствами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примера видно, что (3·2)² можно раскрыть как 3²·2². Такое преобразование помогает быстрее считать и понимать, как меняются величины.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со степенями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появляются, когда правило применяют без проверки основания, знака показателя и наличия скобок в выражении.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нужно сначала определить вид выражения, а потом выбирать правило преобразования.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ошибок при работе со степенями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Сравнить основания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убедиться, что основания степеней одинаковые. Если основания разные, стандартные правила сложения или вычитания показателей не применяются.
</a:t>
            </a:r>
            <a:endParaRPr lang="en-US" sz="1280" dirty="0"/>
          </a:p>
        </p:txBody>
      </p:sp>
      <p:sp>
        <p:nvSpPr>
          <p:cNvPr id="7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результат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нужно посмотреть, не появился ли нулевой или отрицательный показатель, и не забыты ли скобки в сложных выражениях.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Выбрать действие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показатели складывают, а при делении вычитают. Этот шаг помогает сразу определить, какое правило подходит к данному выражению.
</a:t>
            </a:r>
            <a:endParaRPr lang="en-US" sz="1362" dirty="0"/>
          </a:p>
        </p:txBody>
      </p:sp>
      <p:sp>
        <p:nvSpPr>
          <p:cNvPr id="9" name="Text 3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Сверить вычислением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простых чисел полезно проверить ответ обычным счётом. Например, 2³·2² = 32 и 2⁵ = 32, значит преобразование выполнено верно.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преобразование степеней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степени в жизни и науке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182910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10 помогает коротко записывать большие и маленькие числа. Так удобнее работать с данными в физике, химии и других науках, где важна точность.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182910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двойки связаны с объёмом памяти и размером информационных единиц. Число 2¹⁰ = 1024 часто встречается в компьютерах и цифровых устройствах.
</a:t>
            </a:r>
            <a:endParaRPr lang="en-US" sz="1356" dirty="0"/>
          </a:p>
        </p:txBody>
      </p:sp>
      <p:sp>
        <p:nvSpPr>
          <p:cNvPr id="11" name="Text 3"/>
          <p:cNvSpPr txBox="1"/>
          <p:nvPr/>
        </p:nvSpPr>
        <p:spPr>
          <a:xfrm>
            <a:off x="7217727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и объёма используют степени, потому что они отражают повторяющееся умножение измерений. Это делает расчёты короче и понятнее.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7727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большие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позволяют записывать результаты без длинных цепочек нулей. Например, 3,2·10⁴ и 7,5·10⁻³ удобно читать и сравнивать между собой.
</a:t>
            </a:r>
            <a:endParaRPr lang="en-US" sz="1337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преобразования выражений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23175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(x³·x⁴): x² сначала складывают показатели у одинакового основания, получая x⁷, а затем вычитают показатель при делении.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730600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показатель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6²·6⁰ второе слагаемое не меняет результат, потому что 6⁰ = 1. Поэтому итоговое значение остаётся равным 6².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638025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правила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(a⁵: a³)·a² сначала делят степени, затем умножают. Последовательное применение правил даёт a²·a² = a⁴.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степенях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степеней делают вычисления короче и удобнее: при умножении показатели складываются, при делении — вычитаются. Нулевой и отрицательный показатели имеют свой смысл и часто встречаются в задачах.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2026-05-29T22:47:37Z</dcterms:created>
  <dcterms:modified xsi:type="dcterms:W3CDTF">2026-05-29T22:47:37Z</dcterms:modified>
</cp:coreProperties>
</file>