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второй половины XX — начала XXI века: основные темы
</a:t>
            </a:r>
            <a:endParaRPr lang="en-US" sz="244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культура, технологии, субкультуры и глобализация в жизни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войны: изменения и вызовы
</a:t>
            </a:r>
            <a:endParaRPr lang="en-US" sz="245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1945 года мир переживает масштабные перемены: холодная война, рост городов и массовое образование влияют на культуру и образ жизни миллионов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культурных изменений после 1945 года
</a:t>
            </a:r>
            <a:endParaRPr lang="en-US" sz="1963" dirty="0"/>
          </a:p>
        </p:txBody>
      </p:sp>
      <p:sp>
        <p:nvSpPr>
          <p:cNvPr id="11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— Конец Второй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сталкивается с новыми вызовами, начинается восстановление, формируются условия для культурного взрыва.
</a:t>
            </a:r>
            <a:endParaRPr lang="en-US" sz="1070" dirty="0"/>
          </a:p>
        </p:txBody>
      </p:sp>
      <p:sp>
        <p:nvSpPr>
          <p:cNvPr id="12" name="Text 3"/>
          <p:cNvSpPr txBox="1"/>
          <p:nvPr/>
        </p:nvSpPr>
        <p:spPr>
          <a:xfrm>
            <a:off x="2362807" y="1466012"/>
            <a:ext cx="16899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 — Расцвет массовой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радио становятся повседневными, появляются новые кинофильмы и музыкальные жанры, доступные массам.
</a:t>
            </a:r>
            <a:endParaRPr lang="en-US" sz="1140" dirty="0"/>
          </a:p>
        </p:txBody>
      </p:sp>
      <p:sp>
        <p:nvSpPr>
          <p:cNvPr id="13" name="Text 4"/>
          <p:cNvSpPr txBox="1"/>
          <p:nvPr/>
        </p:nvSpPr>
        <p:spPr>
          <a:xfrm>
            <a:off x="3776939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 — Научно-техническая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влияют на искусство и быт, рождаются новые формы выражения и средства коммуникации.
</a:t>
            </a:r>
            <a:endParaRPr lang="en-US" sz="1009" dirty="0"/>
          </a:p>
        </p:txBody>
      </p:sp>
      <p:sp>
        <p:nvSpPr>
          <p:cNvPr id="14" name="Text 5"/>
          <p:cNvSpPr txBox="1"/>
          <p:nvPr/>
        </p:nvSpPr>
        <p:spPr>
          <a:xfrm>
            <a:off x="5204011" y="1465999"/>
            <a:ext cx="16899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Распад СССР и конец холодной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границ, демократизация и культурное разнообразие расширяют горизонты творчества.
</a:t>
            </a:r>
            <a:endParaRPr lang="en-US" sz="1085" dirty="0"/>
          </a:p>
        </p:txBody>
      </p:sp>
      <p:sp>
        <p:nvSpPr>
          <p:cNvPr id="15" name="Text 6"/>
          <p:cNvSpPr txBox="1"/>
          <p:nvPr/>
        </p:nvSpPr>
        <p:spPr>
          <a:xfrm>
            <a:off x="662885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Глобализация и интернет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всемирная сеть формируют новую эпоху обмена информацией и культурными ценностями.
</a:t>
            </a:r>
            <a:endParaRPr lang="en-US" sz="10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её влияние на общество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зеркало эпохи и средство массовой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Голливуда и Болливуда сделало кино доступным для миллионов, влияя на ценности и образ жизни людей.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Поп-музыка: объединение миллионов слушателей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 The Beatles и Майкл Джексон задали новые стандарты музыки и общественных движений по всему миру.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телевидения и рекламы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формирует стандарты красоты и досуга, а реклама усиливает влияние массовой культуры на повседневность.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от рок-н-ролла до электронной эры
</a:t>
            </a:r>
            <a:endParaRPr lang="en-US" sz="2516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популяризация рок-н-ролла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1950-е Элвис Пресли стал символом новой молодёжной культуры, объединяя поколение через музыку и стиль.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 и хип-хоп — новые ритмы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 дают начало диско и хип-хопу, которые выражают протест и энергетику урбанистического общества.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музыка и музыкальные фестивали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открывают эпоху цифрового звука, а мероприятия вроде Вудстока становятся символами молодежных движений.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Киноискусство: новые технологии и формы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Блокбастеры Спилберга и Лукаса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«Звёздные войны» и «Индиана Джонс» революционизировали жанр, объединив технологии и захватывающий сюжет.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анимация — уникальный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«Жил-был пёс» и «Ну, погоди!» стали классикой, отражая особенности советского кинематографа и юмора.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эволюция медиапотребления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Видеокассеты, DVD и онлайн-кинотеатры дали зрителям свободу выбора и доступ к мировому кинематографу.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изобразительное искусство
</a:t>
            </a:r>
            <a:endParaRPr lang="en-US" sz="265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и массовые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Энди Уорхола, например с Campbell’s, обращают внимание на повседневные предметы как на искусство.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Соц-арт в СССР: критика и символизм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Косолапов использовал образы массовой культуры для выражения политических и социальных идей.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искусство и инсталляции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новых материалов и технологий расширяет границы творчества, доступного широким аудиториям.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новые жанры и формы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Магический реализм в мировой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Габриэль Гарсиа Маркес в «Сто лет одиночества» сочетает фантастику и реальность для глубоких образов.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Антиутопии — предупреждение и критика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«1984» Оруэлла и «Мы» Замятина исследуют опасности тоталитаризма и подавления личности.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проза и массовая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 вроде «Гарри Поттера» Джоан Роулинг создают новые миры и вдохновляют молодое поколение.
</a:t>
            </a:r>
            <a:endParaRPr lang="en-US" sz="13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искусства и технологий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искусство и новые формы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Фотошоп и 3D-графика открыли художникам бесконечные возможности для художественного эксперимента.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Видеоарт и интерактивные инсталляции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художники создают работы, вовлекающие зрителя в процесс восприятия и взаимодействия.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веб-арт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сети позволяют мгновенно делиться творчеством, формируя новые культурные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субкультуры: новые стили и идентичности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Хиппи: поиск мира и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одежда, мирные протесты и фестивали стали символами движения за любовь и свободу.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Панки: энергия протеста и эпатаж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The Sex Pistols и Ramones задали тон музыкального и визуального вызова традициям.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Готы: мрачная эстетика и особый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готической культуре и тёмной музыке отражается в уникальной одежде и макияже субкультуры.
</a:t>
            </a:r>
            <a:endParaRPr lang="en-US" sz="13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технологии и влияние на культуру
</a:t>
            </a:r>
            <a:endParaRPr lang="en-US" sz="271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запустил «Спутник-1», что стало символом научного прогресса и открыло новую эру освоения космоса. Это событие вдохновило многих на изучение науки и изменило мировоззрение общества.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 и влияние на биологию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Ватсон и Крик описали двойную спираль ДНК, что стало прорывом в генетике. Эта находка повлияла на понимание жизни и дала начало биотехнологическим инновациям.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персональных компьютеров и цифровая революция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Apple и IBM в 1970–1980-х выпустили первые персональные компьютеры, которые постепенно вошли в повседневную жизнь. Это изменило способы работы, обучения и общения, стимулировав развитие цифрового искусства.
</a:t>
            </a:r>
            <a:endParaRPr lang="en-US" sz="11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и коммуникаций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телевидения и переход на цветное вещание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1950-х годов телевидение стало главным источником информации и развлечений. В 1960-е появилось цветное ТВ, которое сделало передачу более живой и привлекательной для зрителей.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позиций радио и печатных изданий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развитие ТВ, радио и печать сохраняли значимость благодаря доступности и разнообразию контента. Они продолжали влиять на формирование общественного мнения и культурных трендов.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эра социальных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годов интернет стремительно развивался, а в XXI веке рост социальных сетей, таких как Facebook и ВКонтакте, революционизировал обмен информацией и создал новые формы коммуникации.
</a:t>
            </a:r>
            <a:endParaRPr lang="en-US" sz="13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архитектура: главные символы эпохи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Бразилиа — символ модернизма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Бразилиа в 1960 году воплотило идеи модернизма с четкими линиями и функциональностью. Этот город стал культурным и административным центром Бразилии, отражая дух перемен.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Помпиду в Париже — хай-тек в архитектуре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 1977 году, Центр Помпиду удивил современным стилем снаружи, где коммуникационные системы и конструкции выставлены на обозрение, демонстрируя технологический прогресс.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Сиднейский оперный театр — уникальная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1973 году, оперный театр известен своими парусовидными крытыми конструкциями. Его дизайн стал архитектурным символом Австралии и культурным достоянием мира.
</a:t>
            </a:r>
            <a:endParaRPr lang="en-US" sz="12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проекты — фильмы, книги, выставки — начали отражать экологическую тематику, способствуя формированию экологического сознания в обществе.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Greenpeace, основанная в 1971 году, активно борется за сохранение окружающей среды, привлекая внимание к проблемам загрязнения и климатических изменений.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день Земли, созданный в 1970 году, объединил миллионы людей для защиты природы, став отправной точкой экологического движения по всему миру.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культура: новое взаимодействие
</a:t>
            </a:r>
            <a:endParaRPr lang="en-US" sz="24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как формы культурного обмена
</a:t>
            </a:r>
            <a:endParaRPr lang="en-US" sz="2589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Вудсток: крупнейший музыкальный фестиваль 1969 года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Вудсток собрал более 400 000 человек в США и стал символом мира, свободы и молодёжной культуры, объединив различные музыкальные жанры и идеи противостояния войне.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кинофестиваль — важное культурное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послевоенные годы, Берлинальный фестиваль приобрёл статус одной из крупнейших международных киноцеремоний, продвигая не только фильмы, но и обмен культурными идеями.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Евровидение: конкурс объединяющий Европу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1956 года Евровидение ежегодно собирает десятки стран Европы, способствуя культурному обмену и популяризации музыки, отражающей национальные особенности и современные тенденции.
</a:t>
            </a:r>
            <a:endParaRPr lang="en-US" sz="13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английского связано с музыкальными и кинематографическими феноменами, такими как The Beatles и Голливуд, формируя мировую культурную повестку.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научных публикаций и интернет-ресурсов представлена на английском, что делает его важным в международном обмене знаниями и коммуникации.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Англицизмы проникли в речь подростков 2000-х, отражая открытость к мировой культуре и глобализацию культурных процессов в обществе.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 глобализация культуры
</a:t>
            </a:r>
            <a:endParaRPr lang="en-US" sz="24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 права афроамериканцев в США привело к отмене расовой сегрегации и вдохновило на борьбу за равенство во многих странах.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культуре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Феминизм стал заметным фактором изменений, отстаивая права женщин и расширяя их возможности во всех сферах жизни и культуры.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Всеобщей декларации прав человека в 1948 году утвердило фундаментальные права личности как важный культурный ориентир современности.
</a:t>
            </a:r>
            <a:endParaRPr lang="en-US" sz="11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досуг в культуре нового времени
</a:t>
            </a:r>
            <a:endParaRPr lang="en-US" sz="268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как глобальное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расширяет программу игр, включая новые виды спорта, что способствует развитию массового интереса к спорту и здоровому образу жизни.
</a:t>
            </a:r>
            <a:endParaRPr lang="en-US" sz="134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футбола, баскетбола и Формулы-1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спорта приобрели огромную популярность по всему миру, становясь не только развлечением, но и частью национального и культурного самосознания.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Киберспорт и цифровые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XX века активно развивается киберспорт, а игровые приставки и интернет создают новые формы досуга, объединяя миллионы участников по всему миру.
</a:t>
            </a:r>
            <a:endParaRPr lang="en-US" sz="13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традиций с инновациями проявляется в потоковых сервисах и блогосфере, делая культуру более разнообразной и доступной.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искусство развивается через технологии 3D-графики, виртуальной реальности и NFT, расширяя возможности творчества и взаимодействия.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Мультикультурализм усиливается, создавая богатую палитру традиций и новых культурных форм, доступных людям по всему миру.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будущего: современные тенденции
</a:t>
            </a:r>
            <a:endParaRPr lang="en-US" sz="24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культурных трансформаций XX–XXI веков
</a:t>
            </a:r>
            <a:endParaRPr lang="en-US" sz="245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второй половины XX — начала XXI века кардинально изменилась под влиянием технологий, науки и социальных движений, что сформировало новое общество с глобальными ценностями и разнообразным культурным опытом.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2026-05-11T02:08:05Z</dcterms:created>
  <dcterms:modified xsi:type="dcterms:W3CDTF">2026-05-11T02:08:05Z</dcterms:modified>
</cp:coreProperties>
</file>