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реализма в литературе: от расцвета XIX века к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реализм изменил литературу и почему он важен сегодня
</a:t>
            </a:r>
            <a:endParaRPr lang="en-US" sz="29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сформировался в европейской литературе XIX века, когда писатели стремились точнее показать повседневную жизнь, социальные противоречия и характер человека в конкретной исторической среде.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реализм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опирается на правдоподобие, точную бытовую деталь и убедительную логику событий, чтобы читатель узнавал в тексте жизненные ситуации и характеры.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 объясняются не случайностью, а средой, общественными отношениями и внутренними мотивами, поэтому особое значение получает психологическая мотивация.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вымысел в реализме не исчезает, но служит для раскрытия жизненной правды через типические обстоятельства и социально узнаваемую среду.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реалистического метода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показывает, как реализм менял художественные задачи и формы в разные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не исчезал как направление: он перестраивался вместе с историей и сохранял внимание к человеку и обществу.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литературы XIX–XX веков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реализма в XIX–XX веках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контрастов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реалистической литературе город показывает резкие социальные различия. На одной улице соседствуют богатство и бедность, движение и одиночество, свобода и зависимость.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как источник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Квартира, рынок, вокзал, фабрика и двор становятся не фоном, а важной частью смысла. Через них раскрываются труд, быт и напряжение современной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городская цивилизация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литература XIX века понимала человека, действительность и роль художественного образа.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сильнее других направлений связывает героя с обществом и обстоятельствами, тогда как остальные школы смещают акцент в сторону исключительности, среды или символа.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направлений XIX века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другие направления XIX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реалистическая проза соединяет социальную критику с нравственным поиском, поэтому в центре внимания оказываются не только события, но и ответственность человека перед собой и другими.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обращаются к темам крепостного права, чиновничества, реформ, семейных конфликтов и духовных кризисов, показывая, как история влияет на частную судьбу.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глубину русскому реализму придают вопросы совести, выбора между добром и злом и связи личности с обществом, что делает его философски насыщенным.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как особая литературная традиция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«маленького человека» показывает, как система лишает человека голоса, достоинства и защиты. В этой теме особенно заметны Гоголь, Пушкин, Достоевский и Чехов.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герои важны не только своей слабостью, но и внутренней ценностью. Реалистическая литература утверждает: незаметная жизнь тоже достойна внимания, сострадания и нравственной оценки.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«маленького человека» в реалистической литературе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Реалистический конфликт: от среды к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реализме жизненное противоречие вырастает из эпохи, общества и внутреннего мира героя.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делает героя не схемой, а живой личностью: важны его память, сомнения, внутренние колебания и скрытые мотивы поступков.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и Достоевского особенно заметны внутренний монолог, самооценка, чувство вины и напряжённый нравственный выбор, определяющий движение сюжета.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 не только действие, но и процесс его рождения: мысль, переживание и решение оказываются столь же значимыми, как внешний поступок.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психологизму реализм углубляет понимание человека и показывает, что истинный конфликт часто происходит внутри личности.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как вершина реализма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Живописный реализм XIX века: сцены, лица, эпоха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главная тема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3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Художники-реалисты выводили на первый план крестьян, рабочих и ремесленников, показывая не героический миф, а повседневный труд. В их полотнах важны усталые движения, одежда, предметы быта и пространство, которое сразу говорит о положении человека в обществе.
</a:t>
            </a:r>
            <a:endParaRPr lang="en-US" sz="934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без парадного блеска
</a:t>
            </a:r>
            <a:pPr algn="l" indent="0" marL="0">
              <a:lnSpc>
                <a:spcPct val="100000"/>
              </a:lnSpc>
              <a:buNone/>
            </a:pPr>
            <a:r>
              <a:rPr lang="en-US" sz="3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живопись обращалась и к историческим сюжетам, но изображала их как живую драму, а не как торжественную декорацию. В центре оказывались напряжение момента, столкновение характеров и ощущение настоящего человеческого выбора в переломные минуты.
</a:t>
            </a:r>
            <a:endParaRPr lang="en-US" sz="897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наблюдения и точной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32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реалистов важны лица, жесты, освещение и материальная среда: они создают чувство достоверности и заставляют зрителя поверить сцене. Картина становится не украшением, а внимательным взглядом на жизнь, где социальный смысл читается через конкретные детали.
</a:t>
            </a:r>
            <a:endParaRPr lang="en-US" sz="9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911" y="2755985"/>
            <a:ext cx="2674178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европейской и русской литературы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писатели-реалисты и их вклад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по-разному реализм раскрывал жизнь общества, историю и внутренний мир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объединяет разные авторские стратегии: от социальной панорамы до глубокого анализа личности и быта.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1830–1870-е: расцвет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уверенно описывает современную жизнь, социальные конфликты и повседневность. Он воспринимается как наиболее точный способ говорить о человеке и обществе.
</a:t>
            </a:r>
            <a:endParaRPr lang="en-US" sz="1328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века: новые вызовы
</a:t>
            </a:r>
            <a:pPr algn="r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истории, рост городов и массовой культуры меняют читательский опыт. Одной только объективности уже кажется недостаточно для объяснения сложного мира.
</a:t>
            </a:r>
            <a:endParaRPr lang="en-US" sz="127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XIX–XX веков: поиск новых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обращаются к символу, субъективности и эксперименту, чтобы передать фрагментарность реальности. Реализм не исчезает, но перестает быть единственным ведущим методом.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нарастал кризис классического реализма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модернизации литература все чаще обращается к внутреннему опыту героя и к неочевидным смыслам повседневности.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этих тем показывает смещение интереса от внешней достоверности к сложному, субъективному восприятию мира.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литературных направлений конца XIX — начала XX века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усиливаются в литературе рубежа XIX–XX веков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674" y="3304813"/>
            <a:ext cx="201906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ответственность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стремится не просто рассказать историю, а сохранить свидетельство о времени, в котором человек вынужден жить среди войны, бедности и исторических потрясений.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становятся предметная среда, бытовая конкретика и наблюдение за повседневным поведением людей. Через них раскрывается достоверность эпохи и правдивость опыта.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человек в 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исключительного героя на первый план выходит судьба простого человека. Его выбор, страхи и стойкость показывают, как история влияет на частную жизнь.
</a:t>
            </a:r>
            <a:endParaRPr lang="en-US" sz="1325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пережитого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Неореализм сохраняет ценность непосредственного опыта: личная память, документальность и нравственная честность помогают литературе говорить о реальности без прикрас.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Неореализм и документальная точность в литературе XX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в СССР социалистический реализм был закреплен как обязательный метод. Он требовал показывать действительность в развитии, связывая настоящее с образом будущего и подчеркивая значимость труда.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усилила общественную роль литературы, но одновременно сузила художественную свободу: темы, конфликты и типы героев должны были соответствовать идеологической задаче и представлению об историческом оптимизме.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как официальная литературная модель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реализм изменился, но не исчез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и культурные перемены заставляли реализм менять формы, сохраняя установку на правду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реализм заметен в прозе, репортаже, кино и сериалах, где важны узнаваемая среда, повседневные детали и внимание к тому, как устроена жизнь обычного человека.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реализму сохраняется потому, что он помогает понять реальные социальные связи и увидеть человека не в абстракции, а в конкретных обстоятельствах эпохи.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обращаются к неравенству, миграции, семейным кризисам, цифровой зависимости и одиночеству, показывая не лозунг, а сложный механизм личного выбора и ответственности.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в литературе XXI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Реалистические принципы продолжают работать в разных видах искусства, сохраняя связь между наблюдением жизни и художественной формой.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реализма особенно заметно там, где искусству нужно убедительно показать человека в его среде и жизненных обстоятельствах.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реалистической традиции в искусстве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современная культура унаследовала от реализма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путь от классики к живой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реализма — это история метода, который менялся вместе с эпохой, спорил с новыми направлениями и все же сохранил главное: внимательный, честный взгляд на человека и общество.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2026-05-23T15:46:11Z</dcterms:created>
  <dcterms:modified xsi:type="dcterms:W3CDTF">2026-05-23T15:46:11Z</dcterms:modified>
</cp:coreProperties>
</file>