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«Ворон» Эдгара По в переводе К. Бальмонта
</a:t>
            </a:r>
            <a:endParaRPr lang="en-US" sz="242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поэма о горе, памяти и неумолимом ответе судьбы.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перевод и литературный контекст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Эдгар По создал «Ворона» в 1845 году, и поэма сразу выделилась необычным ритмом, тревожным настроением и повтором Nevermore. Перевод Бальмонта сделал её особенно яркой для русских читателей.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был поэтом-символистом, поэтому особенно ценил звучание стиха, ритм и эмоциональную насыщенность слова. В переводе он стремился сохранить не только смысл, но и музыкальную силу оригинала.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версии заметны торжественная интонация, выразительный подбор слов и архаические оттенки. Благодаря этому текст звучит как цельное лирическое произведение, а не как сухой пересказ.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передаёт мрачную красоту поэмы и близок к эстетике символизма начала XX века. Он помогает почувствовать не только сюжет, но и атмосферу тревожного, почти заклинательного стиха.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Д. Бальмонт как переводчик поэмы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 появляется внезапно и нарушает тишину ночи. Он садится на бюст Паллады над дверью и сразу становится центром внимания, будто приносит в комнату знак неизбежности и холодного знания.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птица в комнате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ворона строится на резком контрасте: чёрная птица, тусклая лампа, тёмные стены и неподвижная комната. Из-за этого сцена кажется не просто реальной, а наполненной страхом и ожиданием чего-то рокового.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силуэт и тревожный свет
</a:t>
            </a:r>
            <a:endParaRPr lang="en-US" sz="1239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сила образа в том, что птица отвечает только одним словом. Этот ответ не объясняет происходящее и не утешает героя, а лишь усиливает ощущение безысходности и окончательной утраты.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 надежды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ворона в поэме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Сюжетное движение поэмы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не внешние события, а изменение внутреннего состояния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роль повтора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строится на чётком чередовании: герой спрашивает, а ворон отвечает одинаково. Такой ритм делает текст напряжённым и помогает почувствовать, как мысли героя зацикливаются.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Nevermore звучит как строгий приговор. Каждый повтор не даёт нового смысла, но всё сильнее разрушает надежду на встречу, ответ или утешение.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каждой строфой настроение становится тяжелее. Герой сначала пытается объяснить происходящее, а затем всё больше поддаётся страху и внутренней слабости.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показывает, как человек постепенно теряет душевное равновесие. Внешне событий немного, но внутри героя происходит глубокая трагедия.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перелом происходит после нескольких повторов ответа ворона, когда герой перестаёт ждать утешения.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героя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движение от скорби к почти полной безнадёжности: каждый новый ответ усиливает внутренний кризис.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Эдгара По «Ворон» (1845); интерпретация эмоциональной динамики текста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остаётся один на один со своей болью и не может справиться с утратой Линор. Его мысли возвращаются к одному и тому же вопросу: можно ли снова обрести покой.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будто разговаривает не только с птицей, но и с самим собой. Каждая новая реплика показывает, как страх и надежда борются внутри него.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поэмы его речь становится всё более напряжённой и взволнованной. Так поэт показывает, как горе меняет восприятие мира и делает человека уязвимым.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внутреннее состояние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 и перевод Бальмонта: основные особенности
</a:t>
            </a:r>
            <a:endParaRPr lang="en-US" sz="2349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По, «The Raven»; К. Д. Бальмонт, русский перевод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именно сохранил перевод и что он подчеркнул сильнее.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очень точно передаёт настроение, но делает речь более приподнятой и декоративной.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Линор как образ утраты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Линор почти не появляется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Линор в поэме не действует и почти не говорит. Но именно её отсутствие определяет всё настроение текста и делает горе героя главным событием.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её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символизирует потерянную любовь, память и недостижимое счастье. На фоне тёмной комнаты её образ особенно контрастен и связан со светом, тишиной и недосягаемостью.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325" y="1392109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237" y="2077064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412" y="2781486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3500" y="3484420"/>
            <a:ext cx="337050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5" y="4181428"/>
            <a:ext cx="449400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поэмы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слова Nevermore и сходных интонаций делает речь ворона узнаваемой и навязчивой. Он звучит как неизменный приговор, который каждый раз закрывает герою путь к надежде.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 строках По помогают почувствовать шорох, стук и напряжённую тишину ночи. Благодаря этому поэма воспринимается не только глазами, но и на слух.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постоянно спрашивает, пытаясь получить утешение, а восклицания передают его растущее волнение. Такой разговор делает сцену живой и показывает, как быстро меняется его состояние.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восклицания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Мрачные определения, связанные с ночью, тенью и холодом, создают тревожный фон. Они помогают почувствовать, что пространство поэмы наполнено ожиданием беды и одиночеством.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эпитеты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вместе создают особую ритмическую и смысловую цельность. Текст звучит как печальное заклинание, в котором форма сама поддерживает настроение безысходности и памяти.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музыка стиха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повторы помогают читателю запомнить ключевые образы и почувствовать замкнутость происходящего.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поэмы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значимым становится мотив Nevermore: он связывает все эпизоды и усиливает ощущение безвыходности.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тексту поэмы Эдгара По «The Raven» и переводу К. Д. Бальмонта; точные частоты приведены как качественная оценка повторяемости.
</a:t>
            </a:r>
            <a:endParaRPr lang="en-US" sz="8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героя выглядит не просто местом действия, а замкнутым миром, где человек остаётся один на один со своими мыслями, страхом и воспоминаниями о Линор.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пространства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и окно обозначают границу между привычной жизнью и неизвестностью снаружи. Через эти детали поэма показывает, что опасность может прийти как извне, так и изнутри.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Бюст Паллады напоминает о разуме, знании и порядке. Но рядом с ним сидит ворон, и этот контраст подчёркивает, как мрачное предчувствие побеждает спокойную мысль.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Закрытое пространство поэмы похоже на сцену внутренней борьбы. Чем дольше длится ночь, тем сильнее ощущается, что выхода из тревоги у героя почти нет.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вопроса к безнадёжному ответу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реплик героя и ответа ворона в поэме Эдгара По.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перевод Бальмонта легко запоминается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сохраняет чёткий ритм и повторяемость строк, поэтому перевод звучит почти как песня. Из-за этого отдельные фразы легко произносятся вслух и быстро запоминаются.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передаёт мрачное настроение оригинала, но делает его особенно выразительным для русского слуха. Торжественная интонация и плавное звучание усиливают эмоциональное впечатление.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переводе простая история превращается в яркое поэтическое переживание. Именно сочетание понятного сюжета, сильных образов и музыкальности делает текст самостоятельным и заметным произведением.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и их значения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Эдгара По «The Raven» и перевод К. Д. Бальмонта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каждый образ связан с переживаниями героя и общей темой утраты.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образы работают на одну тему: герой не может принять утрату, а каждый символ усиливает чувство потери и безвыходности.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Готическая атмосфера поэмы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Готическое настроение создают тёмная комната, лунный свет, старинные предметы и тишина ночи. Эти детали делают сцену таинственной и немного пугающей, как в старом страшном рассказе.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в поэме связана не только с мраком, но и с внутренним состоянием героя. Холод, пустота и ощущение чужого присутствия показывают, как страх меняет восприятие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внешний сюжет, а движение чувств героя от слабой печали к почти полному оцепенению.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начала и финала поэмы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напряжение достигает максимума: надежда исчезает, а внутренняя боль становится главным содержанием поэмы.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по тексту поэмы Эдгара По «The Raven» и перевода К. Д. Бальмонта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«Ворона» в литературе и школьном чтении
</a:t>
            </a:r>
            <a:endParaRPr lang="en-US" sz="2048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стала одним из самых известных текстов о памяти и утрате. Она помогает понять, как литература показывает сильные чувства без длинных объяснений.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о горе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«Ворона» изучают как пример того, как повтор, ритм и символы создают настроение. Это хороший текст для наблюдения за работой поэтического языка.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 для уроков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К. Бальмонта сделал поэму особенно известной в русской культуре. Благодаря ему многие читатели впервые познакомились с произведением Эдгара По.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перевода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запоминается не только сюжетом, но и звучанием строк. Именно поэтому поэму часто перечитывают, а отдельные образы остаются в памяти надолго.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поэтической формы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Ворон: поэма о памяти, утрате и силе слова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«Ворон» показывает, как один ночной эпизод может раскрыть глубокое человеческое горе. Перевод Бальмонта помогает особенно ярко услышать этот печальный и запоминающийся текст.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2026-05-23T03:20:03Z</dcterms:created>
  <dcterms:modified xsi:type="dcterms:W3CDTF">2026-05-23T03:20:03Z</dcterms:modified>
</cp:coreProperties>
</file>