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 единое целое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ткани и органы работают согласованно, поддерживая жизнь и здоровье.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 — не сумма частей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лёгкие, почки и нервная система действуют как единая сеть: изменение в одном звене сразу отражается на других, особенно при нагрузке и нарушении водного баланса.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646" y="1085810"/>
            <a:ext cx="2757773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56300" y="1423665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56300" y="1676953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наименьшая живая система, способная обмениваться веществами, получать сигналы и выполнять специализированные функции, необходимые для существования всего организма.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3348463" y="1423665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3348463" y="1676953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образуются из сходных клеток, объединённых общей задачей; у человека выделяют эпителиальную, соединительную, мышечную и нервную ткани, каждая из которых имеет собственную роль.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6300" y="2674942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556300" y="2928230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состоит из нескольких тканей, работающих совместно: такое сочетание позволяет ему выполнять конкретную функцию, например перекачивать кровь или обеспечивать газообмен.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348463" y="2674942"/>
            <a:ext cx="227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3348463" y="2928230"/>
            <a:ext cx="22779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органов объединяются в систему, чтобы решать сложные жизненные задачи — от движения до выделения веществ и регуляции внутренних процессов.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704300" y="3796946"/>
            <a:ext cx="4455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704301" y="4050227"/>
            <a:ext cx="4455900" cy="25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организма определяется не просто набором частей, а их постоянным взаимодействием, при котором строение каждого уровня подчинено общей жизнедеятельности.
</a:t>
            </a:r>
            <a:endParaRPr lang="en-US" sz="7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831" y="1145300"/>
            <a:ext cx="3326431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выполняют разные задачи, но в организме действуют согласованно и взаимно дополняют друг друга.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и их функции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каждая система имеет собственную функцию, но все они взаимозависимы и поддерживают общую работу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уровни организации и системы органов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повседневный акт, например ходьба или учебная работа, одновременно требует снабжения клеток, удаления отходов и точной регуляции.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системы органов обеспечивают жизнедеятельность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транспорт, газообмен и регуляцию: без их согласованной работы остальные процессы невозможны.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09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Нейроны, эритроциты, мышечные и эпителиальные клетки отличаются строением, потому что их функции в организме принципиально различны.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приспособлена к своей задаче: форма, строение и набор органоидов определяют, как именно она участвует в работе организма.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Тканевое объединение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клетки объединяются в ткани, чтобы выполнять общий процесс — защиту, сокращение, проведение сигналов или опору для других структур.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как целое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возникает там, где несколько тканей действуют вместе: это позволяет сочетать прочность, подвижность, питание и управление в одном образовании.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Клетка, ткань, орган: от строения к 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в организме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организм быстро превращает раздражение в 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регуляция особенно важна в рефлексах, координации движений и защите от опасных воздействий.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мгновенно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позволяет организму реагировать без сознательного участия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нервная регуляция и рефлекс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и гормоны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осуществляется через биологически активные вещества, которые разносятся кровью и воздействуют на клетки с подходящими рецепторами.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нервной системой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гуморальная регуляция не конкурируют, а дополняют друг друга: вместе они обеспечивают точность, устойчивость и приспособление организма к изменениям среды.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гормонов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регулирует уровень глюкозы, адреналин помогает быстро мобилизовать силы, а тироксин влияет на обмен веществ, рост и развитие.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медленнее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должны сначала попасть в кровь и достигнуть органов-мишеней, поэтому реакция начинается позже, чем при нервном импульсе, но держится дольше.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работают на одной цели — согласовать функции органов, но используют разные механизмы и временные масштабы.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гуморальная регуляция: сравнение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выигрывает в скорости и точности, а гуморальная — в продолжительности действия; вместе они формируют устойчивое управление.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09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организма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гомеостаз нарушается, клетки получают неподходящие условия для работы. Это отражается на деятельности органов, снижает выносливость и может привести к тяжёлым расстройствам всего организма.
</a:t>
            </a:r>
            <a:endParaRPr lang="en-US" sz="878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среды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относительно стабильные условия для клеток: температуру, кислотность, уровень глюкозы, давление и водно-солевой состав. Благодаря этому ферменты и обмен веществ работают в пределах нормы.
</a:t>
            </a:r>
            <a:endParaRPr lang="en-US" sz="878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механизмы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отклоняется от нормы, включаются нервная и гуморальная регуляция. Они меняют кровоток, потоотделение, дыхание, работу почек и выделение гормонов, возвращая параметры к оптимальному уровню.
</a:t>
            </a:r>
            <a:endParaRPr lang="en-US" sz="878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температура обычно близка к 36,6 °C. Небольшие колебания компенсируются сужением или расширением сосудов, изменением теплоотдачи, а также усилением или уменьшением потоотделения.
</a:t>
            </a:r>
            <a:endParaRPr lang="en-US" sz="89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как условие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человека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жарко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условиях организм усиливает отдачу тепла. Кровеносные сосуды кожи расширяются, кожа краснеет, а потовые железы начинают активно выделять влагу. Испарение пота помогает быстро снизить температуру тела и защитить внутренние органы от перегрева.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настройка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не ограничивается кожей. В ней участвуют нервные центры, кровь, мышцы и гормоны, которые согласуют ответ на изменения температуры. Поэтому организм может поддерживать внутреннее равновесие при физических нагрузках, жаре и холоде.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холод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охлаждении кожа бледнеет, потому что сосуды сужаются и теплопотери уменьшаются. Одновременно усиливается мышечная дрожь: сокращения мышц образуют дополнительное тепло. Такая реакция помогает сохранить устойчивую температуру даже в неблагоприятной среде.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реагирует на физическую нагрузку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изменений в организме во время работы мышц и восстановления после неё.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865924"/>
            <a:ext cx="3975900" cy="15143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компонента внутренней среды, их состав и роль в обмене веществ. Она помогает увидеть, как жидкости организма связаны между собой.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организма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тканевая жидкость и лимфа образуют единую систему, которая обеспечивает обмен веществ, возврат жидкости и поддержание постоянства внутренней среды.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«Внутренняя среда организма»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чужого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отличает собственные структуры от чужеродных и быстро реагирует на проникновение вирусов, бактерий и токсинов. Это первый шаг к сохранению целостности организма.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реакция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температуры, воспаление и усиление кровотока в очаге помогают ограничить инфекцию и ускорить восстановление. Эти реакции делают условия неблагоприятными для возбудителей.
</a:t>
            </a:r>
            <a:endParaRPr lang="en-US" sz="828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защита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 лимфоциты находят опасные агенты, а антитела связывают их и помогают уничтожению. Такой механизм защищает ткани от повреждения и распространения инфекции.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память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перенесённой инфекции организм запоминает возбудителя и в следующий раз реагирует быстрее. Благодаря этому иммунитет не только защищает сейчас, но и снижает риск повторного заболевания.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 целостность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системами начинается уже на этапе переваривания пищи и продолжается до выведения конечных продуктов обмена.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как основа работы организма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звено цепи нарушается, клетки теряют энергию и ресурсы для обновления, а работа организма становится менее устойчивой.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«Обмен веществ»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 организма подростка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растёт за счёт деления клеток и увеличения их размеров. В это время формируются основные ткани и закладываются механизмы дальнейшей специализации.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полового созревания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влияют на обмен веществ, настроение и состав тела. Возрастает чувствительность к сну, питанию, физической активности и эмоциональным перегрузкам.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подросткового периода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Ускоряется рост костей и мышц, меняются пропорции тела, активнее работает эндокринная система. Организм начинает перестраиваться к новым условиям развития.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роста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органов становятся более согласованными, а системы организма работают устойчивее. Развитие переходит от быстрого роста к укреплению и усложнению связей между органами.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нужен для работы мозга, восстановления мышц и нормальной иммунной защиты. При недосыпе падает внимание, ухудшается память и замедляется восстановление после нагрузок.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перегрузка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повышает нагрузку на нервную и гормональную системы. Он мешает восстановлению, ухудшает самочувствие и может постепенно ослаблять здоровье всего организма.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выносливость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мышцы, тренирует сердце и сосуды, улучшает кровообращение. Если движения мало, снижается работоспособность и быстрее возникает утомление.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обмен веществ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обеспечивать организм белками, водой, витаминами и минеральными веществами. Нерациональное питание нарушает рост, ослабляет обмен веществ и ухудшает работу нервной системы.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на работу систем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важен, но на практике решает их сочетание: одиночные усилия не компенсируют хронический дефицит сна, движения или качественного питания.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поддерживающие здоровье организма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формируется устойчивыми привычками и регулярностью повседневных действий, а не разовыми мерами.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«Здоровый образ жизни»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работает как единое целое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организма взаимосвязаны: нервная и гуморальная регуляция, обмен веществ, гомеостаз и иммунная защита вместе обеспечивают жизнь, развитие и здоровье человека.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2026-06-01T17:56:20Z</dcterms:created>
  <dcterms:modified xsi:type="dcterms:W3CDTF">2026-06-01T17:56:20Z</dcterms:modified>
</cp:coreProperties>
</file>