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сложные предложения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 более центра мысли, связанные союзами.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писать грамотно, понимать тексты точнее и уверенно выполнять задания по синтаксису и пунктуации на уроках и экзамене.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сложное предложение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включает две или более грамматические основы. Каждая часть сообщает о своём действии, признаке или событии и сохраняет смысловую самостоятельность.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объединяет несколько мыслей в одно высказывание. Благодаря этому речь становится более связной, а сообщение — более точным и подробным.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«Солнце село, и на небе появились звёзды» две части соединены союзом «и». Они образуют единое сообщение о последовательных событиях.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простого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обычно один смысловой центр, а в сложном их несколько. Поэтому сложное предложение помогает передавать более развёрнутую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613904"/>
            <a:ext cx="4022400" cy="9641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главных типов союзной связи помогает быстро определить строение предложения и способ связи его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равны по значению, это сложносочинённое предложение; если одна часть зависит от другой, это сложноподчинённое.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9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союзных сложных предложений
</a:t>
            </a:r>
            <a:endParaRPr lang="en-US" sz="23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союзное сложное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по грамматическим основам, союзам и смыслу связи
</a:t>
            </a:r>
            <a:endParaRPr lang="en-US" sz="26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228" y="933675"/>
            <a:ext cx="3981793" cy="396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предложение: равноправные части
</a:t>
            </a:r>
            <a:endParaRPr lang="en-US" sz="2425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части не подчиняются друг другу. Каждая из них может существовать отдельно, но вместе они создают одно более полное сообщение.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чаще всего выражают союзы «и», «а», «но», «или». Они соединяют действия и признаки, показывая, как события сопоставляются между собой.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Сочинительная связь может обозначать одновременность, последовательность, противопоставление или выбор. Значение союза помогает понять, как именно соединены части.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 повествовании и описании, когда нужно перечислить действия, сравнить явления или показать смену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предложение: главная и придаточная часть
</a:t>
            </a:r>
            <a:endParaRPr lang="en-US" sz="2398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сложноподчинённом предложении главная часть содержит основное сообщение. Она может существовать отдельно, а придаточная уточняет, дополняет или объясняет её смысл.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не является самостоятельной: она зависит от главной и отвечает на вопрос от неё. Это помогает точнее передать причину, время, условие или цель.
</a:t>
            </a:r>
            <a:endParaRPr lang="en-US" sz="1360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выражают союзы и союзные слова: «потому что», «когда», «если», «чтобы», «хотя». Они показывают, как связаны части по смыслу.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точное высказывание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особенно удобно, когда нужно объяснить, почему что-то произошло, при каком условии это возможно или в какой момент произошло действие.
</a:t>
            </a:r>
            <a:endParaRPr lang="en-US" sz="13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союзы и смысловые отношения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упражнениях встречаются союзы, которые легко показывают связь между частями и помогают быстрее определить тип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«и» и «потому что»: школьные задания чаще проверяют добавление событий и причинно-следственные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«Союзные сложные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частями сложного предложения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79378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там, где заканчивается одна грамматическая основа и начинается другая. Она помогает увидеть, что в предложении соединены два самостоятельных сообщения.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0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только показывает паузу, но и помогает правильно понять смысл текста. Без неё читателю труднее определить, где одна мысль заканчивается и начинается другая.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115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перед одиночными союзами «и», «а», «но», «или» между частями сложного предложения ставится запятая, если части сохраняют самостоятельность.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их значения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союз помогает определить смысловую связь между частями сложного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союзу можно быстро понять смысл связи, а значит — точнее определить тип сложного предложения и поставить нужный знак препинания.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нужна ли запятая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союзного сложного предложения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228" y="933675"/>
            <a:ext cx="3981793" cy="396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в сложноподчинённых предложениях
</a:t>
            </a:r>
            <a:endParaRPr lang="en-US" sz="248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соединяет главную и придаточную части, но одновременно остаётся членом придаточного предложения. Поэтому его можно подчеркнуть и заменить другим словом того же разряда.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 главной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союзное слово, задайте вопрос от главной части к придаточной. Так легче увидеть, какое именно значение уточняется: предмет, место, направление, количество или признак.
</a:t>
            </a:r>
            <a:endParaRPr lang="en-US" sz="1281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союзным словам относятся слова который, где, куда, откуда, сколько. Они помогают строить точные описания и показывают, о каком именно предмете или признаке идёт речь.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отличать союзные слова от обычных союзов, проще определить грамматическую основу, задать правильный вопрос и не ошибиться в пунктуации при разборе сложноподчинённого предложения.
</a:t>
            </a:r>
            <a:endParaRPr lang="en-US" sz="12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сложносочинённых и сложноподчинённых предложений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разновидности относятся к союзным сложным предложениям, но строятся по разным моделям. Это влияет на смысл, порядок разбора и постановку знаков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 объединяют равноправные части, а сложноподчинённые чаще передают уточняющие обстоятельственные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«Союзные сложные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0867" y="3096535"/>
            <a:ext cx="64304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однородными членами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принимают простое предложение с однородными членами за сложное. Чтобы не ошибиться, нужно сначала найти грамматические основы, а уже потом определять вид связи между частями.
</a:t>
            </a:r>
            <a:endParaRPr lang="en-US" sz="1131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Запятую часто забывают поставить перед союзом между частями предложения. Проверка основы помогает увидеть границу сообщений и понять, требуется ли знак препинания в конкретном случае.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сложноподчинённом предложении бывает трудно определить, какая часть главная. Помогает вопрос от главной части к придаточной: он сразу показывает направление зависимости и смысл связи.
</a:t>
            </a:r>
            <a:endParaRPr lang="en-US" sz="115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выбор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союз, который меняет смысл высказывания. Если перепутать причины, условие или противопоставление, предложение станет неточным, поэтому значение союза нужно проверять особенно внимательно.
</a:t>
            </a:r>
            <a:endParaRPr lang="en-US" sz="11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0680"/>
            <a:ext cx="4022400" cy="1910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различие между сложносочинёнными и сложноподчинёнными предложениями по союзу и смысловой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определяется не только союзом, но и отношением между частями: равноправием или подчинением.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разных типов союзных сложных предложений
</a:t>
            </a:r>
            <a:endParaRPr lang="en-US" sz="23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в сложноподчинённых предложениях
</a:t>
            </a:r>
            <a:endParaRPr lang="en-US" sz="2163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придаточных частей отвечают на разные вопросы и помогают делать речь точной. Это особенно полезно при пересказе текста и написании сочинений.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заданиях встречаются придаточные причины и времени, потому что они особенно ясно показывают связь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«Сложноподчинённые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сложные предложения в речи и учебных текстах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пересказах такие предложения помогают показать, что произошло сначала, а что потом. Благодаря этому текст становится понятнее и легче воспринимается на слух и при чтении.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и доказательство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 и научно-познавательных текстах союзные конструкции связывают утверждение с объяснением. Они позволяют не только назвать факт, но и сразу показать его причину или условие.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 такие предложения делают высказывание более плавным и точным. С их помощью проще соединять мысли, избегать коротких однообразных фраз и строить развернутый ответ.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они там, где нужно передать причинно-следственные связи без путаницы. Один правильно выбранный союз помогает читателю быстро понять замысел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союзного сложного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 анализе синтаксической конструкции
</a:t>
            </a:r>
            <a:endParaRPr lang="en-US" sz="24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214" y="128587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союзы и их значения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быстрого повторения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карточки можно написать союз, а на другой — его значение и короткий пример. Если регулярно смотреть на такие пары, связь между словами запоминается гораздо быстрее и без лишнего заучивания.
</a:t>
            </a:r>
            <a:endParaRPr lang="en-US" sz="1091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как 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5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легче понять в предложении, чем отдельно. Например, после пары «потому что» сразу видна причина, а после «если» — условие, при котором действие возможно или не происходит.
</a:t>
            </a:r>
            <a:endParaRPr lang="en-US" sz="127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группировать союзы по значениям: добавление, противопоставление, причина, время, условие. Тогда при разборе проще выбрать нужный союз и не перепутать похожие по форме конструкции.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союзных сложных предложениях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сложные предложения помогают точно связывать мысли, показывать отношения между частями и правильно расставлять запятые. Если научиться находить основы и определять смысл связи, разбор становится понятным и уверенным.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2026-05-29T08:35:33Z</dcterms:created>
  <dcterms:modified xsi:type="dcterms:W3CDTF">2026-05-29T08:35:33Z</dcterms:modified>
</cp:coreProperties>
</file>