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после Первой мировой войны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войны изменился навсегда.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который не успел успокоиться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 ноября 1918 года стрельба стихла, но последствия войны остались. Разрушенные империи, долги, нехватка еды и топлива, миллионы потерь и страх перед новой катастрофой сделали послевоенные годы особенно трудными.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Первой мировой войны в цифрах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потерь Первой мировой войны; обобщённые данные по Европе и воюющим странам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сухими числами стояли сломанные судьбы, потерянные семьи и долгие годы восстановления.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пострадали люди трудоспособного возраста и районы боевых действий, поэтому последствия войны ощущались десятилетиями.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договоры и новые границы Европы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договоры Парижской конференции 1919–1920 годов
</a:t>
            </a:r>
            <a:endParaRPr lang="en-US" sz="1138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договоры 1919–1920 годов изменили карту Европы и ограничили побеждённые державы.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не только завершили войну, но и создали новые границы, которые сразу стали источником споров и напряжённости.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290984"/>
            <a:ext cx="4268100" cy="3467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войны: разрушенные города и повседневная бедность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95250" y="1381612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среда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95250" y="1568785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оставались развалины домов, сломанные мосты и повреждённые дороги. Восстановление шло медленно, потому что не хватало материалов, рабочих рук и денег.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895250" y="4161387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ожидании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95250" y="4348560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послевоенные годы стали временем постоянного ожидания: когда появится еда, работа, тёплый дом и хотя бы немного спокойствия после войны.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895250" y="3466443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работы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95250" y="3653616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Демобилизованные солдаты и переселенцы быстро увеличили число тех, кто искал заработок. Рабочих мест было мало, поэтому бедность и нестабильность усиливались.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895250" y="2771500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трудности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895250" y="2958673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было трудно найти отопление, врачей, школьные помещения и даже простые вещи первой необходимости. Очереди за хлебом стали обычной частью городской жизни.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4895250" y="2076556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жилья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4895250" y="2263729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ютились в переполненных квартирах, бараках и временных убежищах. Жилья не хватало и для беженцев, и для возвращавшихся с фронта солдат.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послевоенных лет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1086" y="787216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подорожали продукты, одежда, уголь и транспорт. Зарплаты часто не успевали за ценами, поэтому повседневные покупки становились всё труднее для обычных семей.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01061" y="552916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01086" y="1638323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фабрики работали неровно: где-то производство восстанавливалось, а где-то останавливалось из-за нехватки сырья, топлива и заказов. Экономика возвращалась к мирной жизни медленно.
</a:t>
            </a:r>
            <a:endParaRPr lang="en-US" sz="939" dirty="0"/>
          </a:p>
        </p:txBody>
      </p:sp>
      <p:sp>
        <p:nvSpPr>
          <p:cNvPr id="13" name="Text 5"/>
          <p:cNvSpPr txBox="1"/>
          <p:nvPr/>
        </p:nvSpPr>
        <p:spPr>
          <a:xfrm>
            <a:off x="4701061" y="1404023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промышленность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1086" y="2489429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расходы оставили странам огромные долги. Правительства искали деньги на восстановление, но налогов и доходов не хватало, что только усиливало финансовое напряжение.
</a:t>
            </a:r>
            <a:endParaRPr lang="en-US" sz="988" dirty="0"/>
          </a:p>
        </p:txBody>
      </p:sp>
      <p:sp>
        <p:nvSpPr>
          <p:cNvPr id="15" name="Text 7"/>
          <p:cNvSpPr txBox="1"/>
          <p:nvPr/>
        </p:nvSpPr>
        <p:spPr>
          <a:xfrm>
            <a:off x="4701061" y="2255129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долги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01086" y="3340535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тяжёлая инфляция была в Германии и Австрии. Деньги быстро теряли ценность, и люди видели, как их накопления буквально исчезают за короткое время.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01061" y="3106235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 сбережения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4701086" y="4191641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армии и слабый рынок труда привели к росту безработицы. Многие мужчины, вернувшиеся с фронта, не могли сразу найти работу и обеспечить семьи.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701061" y="3957341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войны к послевоенному кризису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военные потери и разрушения запустили цепочку экономических и социальных проблем после 1918 года.
</a:t>
            </a:r>
            <a:endParaRPr lang="en-US" sz="13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800" y="3481642"/>
            <a:ext cx="471600" cy="377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630" y="3429058"/>
            <a:ext cx="422141" cy="4824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0850" y="3460682"/>
            <a:ext cx="471600" cy="41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2175" y="1826431"/>
            <a:ext cx="471397" cy="47139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67089" y="1820906"/>
            <a:ext cx="467370" cy="48244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на карте Европы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9379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сербов, хорватов и словенцев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048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государство на Балканах возникло из объединения южнославянских земель. Однако различия между регионами сразу сделали управление непростым.
</a:t>
            </a:r>
            <a:endParaRPr lang="en-US" sz="1063" dirty="0"/>
          </a:p>
        </p:txBody>
      </p:sp>
      <p:sp>
        <p:nvSpPr>
          <p:cNvPr id="17" name="Text 4"/>
          <p:cNvSpPr txBox="1"/>
          <p:nvPr/>
        </p:nvSpPr>
        <p:spPr>
          <a:xfrm>
            <a:off x="66700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границах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61369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новых стран часто не совпадали с расселением народов. Из-за этого возникали конфликты из-за территорий, меньшинств и права на самоопределение.
</a:t>
            </a:r>
            <a:endParaRPr lang="en-US" sz="1059" dirty="0"/>
          </a:p>
        </p:txBody>
      </p:sp>
      <p:sp>
        <p:nvSpPr>
          <p:cNvPr id="19" name="Text 6"/>
          <p:cNvSpPr txBox="1"/>
          <p:nvPr/>
        </p:nvSpPr>
        <p:spPr>
          <a:xfrm>
            <a:off x="380400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Балтийские государства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27085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Финляндия, Эстония, Латвия и Литва укрепили свою независимость после распада империй. Их границы и безопасность оставались важной проблемой.
</a:t>
            </a:r>
            <a:endParaRPr lang="en-US" sz="1059" dirty="0"/>
          </a:p>
        </p:txBody>
      </p:sp>
      <p:sp>
        <p:nvSpPr>
          <p:cNvPr id="21" name="Text 8"/>
          <p:cNvSpPr txBox="1"/>
          <p:nvPr/>
        </p:nvSpPr>
        <p:spPr>
          <a:xfrm>
            <a:off x="10528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4621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Польша вновь появилась на карте Европы как самостоятельное государство. Это стало одним из самых заметных политических изменений послевоенного времени.
</a:t>
            </a:r>
            <a:endParaRPr lang="en-US" sz="1172" dirty="0"/>
          </a:p>
        </p:txBody>
      </p:sp>
      <p:sp>
        <p:nvSpPr>
          <p:cNvPr id="23" name="Text 10"/>
          <p:cNvSpPr txBox="1"/>
          <p:nvPr/>
        </p:nvSpPr>
        <p:spPr>
          <a:xfrm>
            <a:off x="53557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Чехословакия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47650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Чехословакия объединила земли с разным населением и хозяйством. Уже с первых лет ей приходилось искать баланс между интересами разных народов.
</a:t>
            </a:r>
            <a:endParaRPr lang="en-US" sz="11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и попытка сохранить мир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0090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меньшинств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090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должна была следить за соблюдением прав национальных меньшинств. Это было особенно важно в Европе, где после войны появились новые границы и новые государства.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090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работы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090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стала важным шагом к международному сотрудничеству, но её возможности оказались ограниченными. Она показала, что одного желания сохранить мир недостаточно.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585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международная идея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585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была создана в 1920 году, чтобы предотвращать новые войны и помогать государствам решать споры не силой, а переговорами и общими правилами.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585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возможности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6585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Лиги Наций не было собственной армии, поэтому она не могла заставлять страны выполнять решения. Её успех зависел от согласия и поддержки сильных держав.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населении и семье после войны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исторические данные о демографических и социальных последствиях Первой мировой войны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изменила не только демографию, но и привычный порядок семейной жизни и труда.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на фронте и новые роли женщин сделали послевоенное общество более уязвимым, но и более изменчивым.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 послевоенном обществе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войны женщины пришли на заводы, где раньше работали в основном мужчины. Они собирали боеприпасы, шили форму, управляли транспортом и заменяли ушедших на фронт работников в городах.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станка вместо фронта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1918 года многие женщины не захотели возвращаться только к домашним обязанностям. Они продолжили работать в больницах, офисах и на транспорте, а в обществе стали заметнее и самостоятельнее.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 и новые роли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странах женщины получили избирательные права уже после войны. Это означало, что их голос стал учитываться в политике, а вопрос равноправия вошёл в повестку дня на долгие годы.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голоса как шаг вперёд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война изменила медицину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9225" y="35984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показал, насколько опасны взрывы, пули и осколки. Врачи начали искать более быстрые способы спасать тяжелораненых прямо рядом с линией боя.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2725" y="29655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1914: новые ранения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01800" y="23209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методы хирургии, переливания крови, протезирования и скорой помощи постепенно вошли в обычную медицину. Опыт фронта стал основой для будущих спасательных практик.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05300" y="16880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1918 года: польза для мирной жизни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7608" y="282064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Медики столкнулись с газовыми поражениями, инфекциями и психологическими травмами. Война заставила серьёзнее изучать не только тело, но и состояние человека после пережитого ужаса.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21108" y="218767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опыт сложных травм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33417" y="3204474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более организованные перевязочные пункты, транспортировка раненых и применение рентгена. Это помогало точнее находить повреждения и быстрее направлять людей на лечение.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36917" y="2571500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1915–1916: развитие помощи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историков и Всемирной организации здравоохранения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771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миллионов
</a:t>
            </a:r>
            <a:endParaRPr lang="en-US" sz="5771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стали жертвами пандемии испанского гриппа в 1918–1920 годах.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болезнь быстро распространялась в ослабленном войной мире и стала ещё одной трагедией для людей, уже переживших потери и голод.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послевоенная Европа волновалась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протесты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росло недовольство низкими зарплатами, дороговизной и нехваткой товаров. Рабочие выходили на забастовки, требуя лучших условий жизни и более справедливого распределения ресурсов.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России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1917 года показала, что старый порядок можно быстро разрушить. Для правительств Европы это стало предупреждением: социальный кризис способен превратиться в политический переворот.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коммунизмом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власти опасались, что идеи большевиков найдут сторонников среди рабочих и солдат. Поэтому многие правительства усиливали контроль, ограничивали выступления и внимательно следили за оппозицией.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Нестабильная политика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кабинетов, уличные демонстрации и конфликты между партиями делали управление трудным. Послевоенный страх перед радикальными идеями надолго повлиял на политическую жизнь Европы.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214721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1920-е годы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повседневной жизни Европы 1920-х годов
</a:t>
            </a:r>
            <a:endParaRPr lang="en-US" sz="1005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послевоенные трудности сочетались с новыми городскими привычками и развлечениями.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стала более городской и подвижной, но базовые бытовые трудности сохранялись: еда, жильё и работа оставались главными заботами многих семей.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хранили память о войне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61162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 ноября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61162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окончания войны превратился в особую дату памяти. В этот день люди надевали символические знаки, приносили цветы и соблюдали минуты молчания.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93413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семье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93413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семей война не была далёкой историей. Письма, фотографии и личные вещи погибших хранились дома и передавались детям как напоминание о потерях.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561162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Мемориалы и обелиски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61162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сёлах строили памятники погибшим, чтобы сохранить имена и подвиг солдат. Такие места становились центром общих церемоний и школьных посещений.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793413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Братские могилы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93413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погибшие были похоронены вместе, потому что их невозможно было опознать или доставить домой. Эти захоронения стали символом общей скорби целых стран.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послевоенная нестабильность была особенно сильной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послевоенной Европе и её окраинам, 1918–1923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напряжённые регионы совпадали с зонами разрушений, споров о границах и политической борьбы. Там особенно часто вспыхивали новые конфликты.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сочетались экономический кризис и территориальные споры, тем выше был риск насилия и смены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колонии встретили послевоенный мир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колоний надеялись, что их вклад в войну приведёт к большим правам и лучшему отношению. Они поставляли сырьё, солдат и рабочую силу для империй.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награды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многие обещания остались на бумаге. Метрополии сохраняли контроль над территориями, а изменения в управлении проводили медленно и неохотно.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Половинчатые реформы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Разочарование усилило антиколониальные настроения. Всё больше людей начинали требовать самоуправления, равных прав и уважения к своим странам и народам.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недовольства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несправедливость не исчезла быстро. Она стала одним из источников будущих движений за независимость в Азии и Африке.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эффект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131" y="1841844"/>
            <a:ext cx="457538" cy="52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3300" y="3447288"/>
            <a:ext cx="511200" cy="51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400" y="184769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400" y="3498408"/>
            <a:ext cx="511200" cy="408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для человечества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174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8133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империй на карте Европы появились новые страны. Это изменило границы, но одновременно вызвало споры о территориях и правах народов.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174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Неспокойное будущее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8133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Бедность, эпидемии, забастовки и страх новой войны не исчезли после перемирия. Мир получил шанс на обновление, но путь к нему оказался трудным.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11145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потери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5104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показала, насколько разрушительными могут быть массовые армии и современное оружие. Миллионы погибших и раненых стали тяжёлым напоминанием о цене конфликта.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145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общества
</a:t>
            </a:r>
            <a:endParaRPr lang="en-US" sz="1600" dirty="0"/>
          </a:p>
        </p:txBody>
      </p:sp>
      <p:sp>
        <p:nvSpPr>
          <p:cNvPr id="18" name="Text 9"/>
          <p:cNvSpPr txBox="1"/>
          <p:nvPr/>
        </p:nvSpPr>
        <p:spPr>
          <a:xfrm>
            <a:off x="5104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стали заметнее в работе и политике, а семья и трудовые роли начали меняться. Послевоенный мир ускорил многие социальные преобразования.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научила послевоенная эпоха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1918 года человечество увидело, что мир может меняться очень быстро: границы, права людей, медицина и политика уже не были прежними. Но цена войны оказалась слишком высокой.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2026-06-02T09:02:23Z</dcterms:created>
  <dcterms:modified xsi:type="dcterms:W3CDTF">2026-06-02T09:02:23Z</dcterms:modified>
</cp:coreProperties>
</file>