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континент контрастов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крайностей, где соседствуют арктические пустыни, тропики, мегаполисы и технологические центры.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 карту и природные условия, затем население, страны, хозяйство, культуру и современные проблемы. Каждый раздел покажет, как природа и люди связаны между собой.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будем изучать континент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омывают Тихий, Атлантический и Северный Ледовитый океаны. Такое положение делает Северную Америку важным узлом морских путей и побережных хозяйственных районов.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у берегов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северных и южных территорий делает Северную Америку континентом резких контрастов в природе, расселении и экономике.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Гренландия и Канадский Арктический архипелаг, а на юге — узкая Центральная Америка, соединяющая материк с Южной Америкой.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части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континента составляет около 24,7 млн км², поэтому он занимает одно из ведущих мест среди материков по размерам и по природному разнообразию.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материка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лежит в Западном полушарии и почти целиком в Северном, что определяет её широтную протяжённость и разнообразие природных условий от льдов до тропиков.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Земле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Северная Америка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континент ограничивают арктические воды и острова Канады, а южная граница проходит к Панамскому перешейку, где материк заметно сужается.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Западную окраину определяют Тихий океан и Берингов пролив, через который Северная Америка отделена от Евразии и связана с ней лишь в историко-географическом смысле.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граница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и юго-востоке важную роль играют Атлантический океан и Карибское море, формирующие морские связи, климатическое влияние и торговые направления.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 юго-восток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части континента — Канада, США и Мексика, а также страны Центральной Америки и островные государства Карибского бассейна, образующие разнообразную политическую карту.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размеры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тянется система Кордильер, включающая Аляскинский хребет, Скалистые горы, Сьерра-Неваду и Каскадные горы; это самая молодая и высокая область континента.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высоких гор и широких равнин объясняет, почему население и хозяйство распределены неравномерно и особенно плотно сосредоточены в доступных районах.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горными поясами лежат Великие и Центральные равнины — обширные пространства с удобными условиями для земледелия, транспорта и крупных поселений.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центр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материка занимает гораздо более древняя горная система Аппалачей, сглаженная временем и потому менее высокая, но важная для истории расселения и добычи ресурсов.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 востока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континента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образуют крупнейший в мире пресноводный озёрный комплекс и поддерживают судоходство, энергетику, промышленность и водоснабжение густонаселённых районов.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площади у Верхнего, Мичигана и Гурона; именно они формируют основу водных ресурсов региона.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Great Lakes Commission; Encyclopaedia Britannica, данные по площади озёр.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и водные ресурсы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Канады господствует арктический климат с длинной зимой, сильными ветрами и очень коротким летом; такие условия ограничивают земледелие и плотность населения.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теплее и влажнее становятся условия, поэтому в южной Мексике и Центральной Америке формируется почти тропический климат.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широты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Аляска связана с холодным климатом, Калифорния — со средиземноморским, а Флорида — с влажными субтропиками; это показывает разнообразие погодных режимов на одном континенте.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примеры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части материка климат сильно зависит от океана и рельефа: на побережьях мягче, а в горах температура заметно ниже из-за высоты.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охватывает крайний север: здесь распространены мхи, лишайники и низкорослые кустарники, а суровый климат делает природу особенно уязвимой к изменениям температуры.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севера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континента отличается влажными лесами, болотами и манграми, особенно в тропических и прибрежных зонах, где сочетание тепла и осадков создаёт богатые экосистемы.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экосистемы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леса Канады образуют огромный пояс тайги, где преобладают ель, сосна и пихта; этот природный массив важен для лесной промышленности и биоразнообразия.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тайга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лежат прерии — широкие травянистые пространства, ставшие одним из главных сельскохозяйственных районов благодаря плодородным почвам и ровному рельефу.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прерии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юго-западе США распространены пустыни и полупустыни, где растения и животные приспособлены к дефициту влаги, жаре и резким суточным колебаниям температуры.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районы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экосистемы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континента майя и ацтеки создали сложные города, календарные системы, ремёсла и торговые сети, которые свидетельствуют о высоком уровне организации общества.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юга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передавали знания через устные традиции, искусство и ритуалы; эти культурные системы остаются важной частью исторического наследия континента.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Ирокезы, чероки, навахо и инуиты развивали разные формы хозяйства: земледелие, охоту, рыболовство и обмен, приспосабливаясь к природным условиям своих регионов.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жизни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Северную Америку населяли многочисленные народы с собственными языками, мифами и политическими союзами; их общества были гораздо разнообразнее, чем часто представляют.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до колонизации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экспансия с XVI века радикально изменила жизнь континента: появились новые государства, смешались культуры и обострились демографические потери.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европейской колонизации Северной Америки.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первых устойчивых контактов Европы с Северной Америкой.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7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крупнейших государств и политических форм на континенте.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 в политическом устройстве, страны региона тесно связаны торговлей, миграцией и инфраструктурой.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политической географии Северной Америки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Северной 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Нью-Йорк, Лос-Анджелес и Чикаго входят в число крупнейших городов региона благодаря концентрации рабочих мест, транспорта, услуг и административных функций.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меняет образ жизни: расширяются пригороды, растёт нагрузка на транспорт, жильё и экологию, а города становятся главными центрами культуры и услуг.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динамика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промышленные коридоры притягивают жителей быстрее других районов: здесь выше плотность инфраструктуры, больше возможностей для мигрантов и проще доступ к рынкам труда.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притяжения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и Монреаль показывают, что население особенно активно растёт там, где развиты образование, финансы, международная торговля и связь с мировыми рынками.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центры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крупнейшие города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Английский, испанский и французский языки образуют языковое ядро континента, но их распределение неравномерно и тесно связано с историей заселения и колонизации.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языки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Мексике преобладает испанский язык, однако в разных регионах сохраняются сотни языков коренных народов, важные для культуры и самоидентификации общин.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 коренные языки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официально используются английский и французский, что отражает двуязычную традицию страны и её исторические связи с Британией и Францией.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континента разнообразна: рядом существуют христианство, иудаизм, ислам и светские мировоззрения, что делает общество Северной Америки особенно многослойным.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разнообразие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потоки из Европы, Азии, Африки и Латинской Америки изменяли состав населения, городскую среду и рынок труда.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формировалось многообразие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различается по странам, но везде заметна высокая роль международной торговли и крупных агломераций.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сильнее в услугах и технологиях, Канада — в ресурсах, Мексика — в производстве; вместе они образуют взаимодополняющую экономику.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географии Северной Америки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Северной 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 и Сиэтл показывают, как близость университетов, инвестиций и крупных компаний ускоряет появление технологий, которые затем становятся глобальными стандартами.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кластеры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инновационных центров основан не только на технологиях, но и на образовательной среде, которая готовит специалистов для сложных и быстро меняющихся задач.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университетов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искусственный интеллект особенно быстро растут там, где есть доступ к данным, оборудованию, междисциплинарным командам и международному сотрудничеству.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и Ватерлоо развивают экосистему стартапов, где идеи быстро переходят от лаборатории к рынку благодаря венчурному капиталу и кадровому резерву.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Стартап-среда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известен сильной связкой между университетами, лабораториями и медицинскими центрами, что делает его важной площадкой для науки и прикладных исследований.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медицина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 научные центры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континента связывает производство, население и внешнюю торговлю в единый экономический каркас.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узлы сосредоточены у побережий и на стыке магистралей, поэтому транспорт напрямую определяет экономическое значение городов.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транспортной географии Северной Америки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транспортные и торговые узлы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1750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4781" y="3217325"/>
            <a:ext cx="424313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0137" y="1456900"/>
            <a:ext cx="43800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стал символом мировой киноиндустрии, где формируются жанры, стандарты производства и образы, узнаваемые далеко за пределами США.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сообщества сохраняют языки, кухни и праздники, поэтому североамериканская культура постоянно обновляется за счёт новых влияний и смешения традиций.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НБА и бейсбол давно вышли за рамки спорта и стали частью повседневной культуры, медиа и массовой идентичности региона.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сцена континента формируется через сочетание массовой индустрии и локальных традиций, что делает её одновременно узнаваемой и разнообразной.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и хип-хоп возникли и развивались как мощные культурные формы, повлиявшие на музыку, моду, язык и общественные дискуссии по всему миру.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Северной 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США и в Мексике засухи усиливают дефицит воды, снижают урожайность и повышают риск конфликтов за природные ресурсы.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рек, сокращение биоразнообразия и деградация коралловых рифов показывают, что экологические проблемы континента связаны между собой и требуют совместных решений.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экосистемы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лесные пожары становятся всё более масштабными, влияя на качество воздуха, лесные экосистемы и жизнь крупных городов на сотни километров вокруг.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регулярно сталкивается с ураганами, которые разрушают жильё, инфраструктуру и прибрежные экосистемы, особенно в сезон тропических штормов.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 Арктике ускоряет таяние льда и меняет условия жизни в тундре, затрагивая экосистемы, транспорт и традиционный уклад северных территорий.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от природы к мегаполисам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сочетает мощные природные различия, крупные государства, развитую экономику и яркое культурное пространство. Запомните главное и проверьте себя: континент, города, Кордильеры, Великие озёра.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2026-07-27T02:57:22Z</dcterms:created>
  <dcterms:modified xsi:type="dcterms:W3CDTF">2026-07-27T02:57:22Z</dcterms:modified>
</cp:coreProperties>
</file>