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email о школьной поездке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ясно и по делу — чтобы родители сразу нашли главное.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и зачем это письмо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email помогает родителям и ученикам быстро понять, что происходит, и вовремя выполнить нужные шаги: подписать согласие, внести оплату и подготовить документы.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email удобнее длинного сообщения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сразу показывает главное: куда едем, когда и что нужно сделать. Читателю не приходится искать важные сведения среди лишних подробностей и длинных объяснений.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Родителям нужны точные даты, суммы и контакты, а ученикам — понятные действия и список вещей. Один аккуратный email отвечает на оба запроса без путаницы.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написанное письмо сокращает количество уточняющих вопросов. Это особенно важно, когда нужно быстро собрать согласия, оплату и другие обязательные данные до поездки.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структурированный текст легче прочитать на телефоне. Поэтому полезная информация должна быть разбита на небольшие абзацы и списки.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email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темы, по которой сразу понятно событие: поездка в музей, в зоопарк или с ночёвкой. Это помогает не пропустить письмо и быстро понять его важность.
</a:t>
            </a:r>
            <a:endParaRPr lang="en-US" sz="1383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короткими абзацами и используйте списки там, где есть даты, суммы или перечни. Так текст выглядит аккуратно и не перегружает внимание.
</a:t>
            </a:r>
            <a:endParaRPr lang="en-US" sz="146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Указывайте только нужные цифры: дату, время, стоимость и дедлайн. Точные данные уменьшают риск ошибок и недоразумений при подготовке к поездке.
</a:t>
            </a:r>
            <a:endParaRPr lang="en-US" sz="143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
</a:t>
            </a:r>
            <a:pPr algn="ctr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лишних слов и длинных вступлений. Если сообщение занимает немного места, родители и ученики быстрее найдут главное и поймут, что делать дальше.
</a:t>
            </a:r>
            <a:endParaRPr lang="en-US" sz="146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письма: из каких блоков оно состоит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email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удобнее читать, когда его части идут в одном и том же порядке — от приветствия к действиям.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 помогает быстро найти нужную информацию и уменьшает риск пропустить важную просьбу.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письма: приветствие и цель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1461" y="1379432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уважительного обращения: оно показывает, что письмо адресовано именно родителям или ученикам и звучит спокойно, без излишней официальности.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64123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без задержки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приветствия напишите, о какой поездке идёт речь: класс, дата и краткая цель. Так читатель понимает тему уже в первом абзаце.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66784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первый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начало деталями. Достаточно одного-двух предложений, чтобы обозначить тему, создать понятный тон и подготовить читателя к основным сведениям.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 поездки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место поездки и класс, для которого она проводится. Эти сведения помогают сразу понять, о какой группе и каком маршруте идёт речь.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укажите дату и формат: поездка на один день или с ночёвкой. Такой текст снимает лишние вопросы и помогает заранее подготовиться.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напишите время выезда и возвращения, чтобы семьи могли спланировать утро и вечер. Если время может измениться, это нужно отметить сразу.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Добавьте, что именно входит в программу: экскурсия, музей, зоопарк или другое место. Это помогает понять, зачем организуется поездка и чего ждать.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логистика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путь поездки от сбора до возвращения и отметить возможные изменения.
</a:t>
            </a:r>
            <a:endParaRPr lang="en-US" sz="122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044" y="1376750"/>
            <a:ext cx="409313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9203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000" y="1403133"/>
            <a:ext cx="677400" cy="60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0300" y="1376750"/>
            <a:ext cx="654900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 нужна, чтобы дети могли спокойно ходить во время прогулок, экскурсий и переходов между местами без усталости и лишнего дискомфорта.
</a:t>
            </a:r>
            <a:endParaRPr lang="en-US" sz="1331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и небольшой перекус помогают сохранить силы в дороге. Это особенно важно, если поездка длинная или между остановками мало времени.
</a:t>
            </a:r>
            <a:endParaRPr lang="en-US" sz="1325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Блокнот и ручка пригодятся, если нужно записать адрес, правила, задание или интересный факт из экскурсии. Это простой, но полезный набор.
</a:t>
            </a:r>
            <a:endParaRPr lang="en-US" sz="1331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случай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кофта и дождевик выручают, если погода меняется быстро. Лучше предупредить о таких вещах заранее, чем потом искать их на месте.
</a:t>
            </a:r>
            <a:endParaRPr lang="en-US" sz="1331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ночёвки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поездка с ночёвкой, добавьте сменную одежду, гигиенические принадлежности и зарядку. Такой список легко проверить перед выходом из дома.
</a:t>
            </a:r>
            <a:endParaRPr lang="en-US" sz="133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9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пункта нужно проверить заранее
</a:t>
            </a:r>
            <a:pPr algn="ctr" indent="0" marL="0">
              <a:lnSpc>
                <a:spcPct val="100000"/>
              </a:lnSpc>
              <a:buNone/>
            </a:pPr>
            <a:r>
              <a:rPr lang="en-US" sz="29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email о школьной поездке
</a:t>
            </a:r>
            <a:endParaRPr lang="en-US" sz="4374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вещи чаще всего нужно подтвердить до поездки: согласие, оплату и документы. Если указать сроки ясно, родители быстрее ответят без лишних уточнений.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взрослый должен быть назван отдельно.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письма о школьной поездке из данного плана.
</a:t>
            </a:r>
            <a:endParaRPr lang="en-US" sz="3936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важно указать один ответственный контакт, чтобы родители сразу знали, кому звонить в случае вопроса, задержки или изменения планов.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формулировки для каждого блока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делают письмо понятнее и помогают получить ответ вовремя.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структуре email о школьной поездке.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формулировки помогают быстро собрать письмо без длинных объяснений и лишних повторов.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делают письмо легче для чтения.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структуре email о школьной поездке.
</a:t>
            </a:r>
            <a:endParaRPr lang="en-US" sz="3674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экономят место в письме и помогают сразу увидеть главное: срок, сумму, просьбу или контакт для ответа.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макет письма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ноутбука письмо выглядит как аккуратная последовательность блоков: приветствие, цель, детали поездки, список вещей и дедлайны. Рядом можно добавить заметки, чтобы сразу увидеть, где находится каждая важная часть текста.
</a:t>
            </a:r>
            <a:endParaRPr lang="en-US" sz="1544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 первого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макет помогает запомнить порядок информации без длинных объяснений. Один взгляд на страницу показывает, что письмо должно быть ясным, компактным и удобным для родителей, которые читают его быстро.
</a:t>
            </a:r>
            <a:endParaRPr lang="en-US" sz="1544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Мини-шаблон письма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18350" y="1835750"/>
            <a:ext cx="34257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укажите адресата и тему письма, чтобы получатель сразу понял, о какой поездке идёт речь. Затем добавьте дату, цель и класс — это задаёт контекст без лишних слов.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5094350" y="1835750"/>
            <a:ext cx="34257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вставьте место, время, транспорт, стоимость, список вещей, документы и контакты. Если данные меняются, шаблон легко обновить и использовать для любой школьной поездки.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перед отправкой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подготовке email о школьной поездке.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письма стоит проверить цифры, сроки и контактные данные, чтобы избежать путаницы и лишних вопросов.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письме есть точные данные и понятные сроки, его проще прочитать и выполнить.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5150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главного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письмо теряет смысл, если в нём нет темы, точной даты или стоимости. Тогда родителям приходится задавать лишние вопросы, хотя вся нужная информация могла поместиться в нескольких строках.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4825675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длинные и расплывчатые просьбы без срока ответа. Лучше писать коротко, вежливо и точно: что сделать, к какому числу и куда обратиться при вопросах.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написания письма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блоков в письме о школьной поездке.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образец с полями для замены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5150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Уважаемые родители, сообщаем о поездке в [место] [дата]. Сбор в [время], транспорт — [вид транспорта], стоимость — [сумма]. Такой текст легко дополнить своими данными без изменения структуры письма.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825675" y="1061800"/>
            <a:ext cx="369660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Пожалуйста, возьмите с собой [список вещей] и подпишите согласие до [дата]. Если есть вопросы, свяжитесь с нами по [контакт]. В шаблоне уже есть всё, что обычно нужно для ответа.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в котором видно главное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о школьной поездке не перегружает читателя: оно сразу показывает тему, сроки, маршрут, деньги, вещи и правила. Когда структура ясна, родителям проще быстро ответить и подготовить ребёнка.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2026-07-26T12:43:49Z</dcterms:created>
  <dcterms:modified xsi:type="dcterms:W3CDTF">2026-07-26T12:43:49Z</dcterms:modified>
</cp:coreProperties>
</file>