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рациональных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с переменными: от правил к уверенным преобразованиям.
</a:t>
            </a:r>
            <a:endParaRPr lang="en-US" sz="3181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рациональные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 продолжают знакомые дроби и помогают описывать реальные зависимости: скорость, время, производительность. Важно не только упростить запись, но и сохранить её значение и область допустимых значений.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рациональным выражением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всех значений переменной, при которых выражение имеет смысл, называют областью допустимых значений, или ОДЗ. Именно с неё начинается работа с любой рациональной дробью.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не может быть равен нулю, поэтому некоторые значения переменной сразу исключаются. Это ограничение важно учитывать ещё до любых преобразований и вычислений.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рациональным выражениям относятся, например, (x+2)/(x-3), (a²-1)/(a+1), (3 m)/(m²-4). Во всех случаях дробь имеет смысл только при допустимых значениях переменной.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Рациональным называют выражение в виде дроби, где и числитель, и знаменатель являются многочленами. Такие записи часто встречаются в алгебре и требуют аккуратного обращения с переменной.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преобразования рационального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не потерять ОДЗ и не допустить ошибок.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как первый шаг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имеет вид a²+2ab+b², его можно записать как (a+b)². Так удобно преобразовывать, например, x²+6x+9 в квадрат суммы.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разности квадратов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a²-b²=(a-b) (a+b) помогает быстро раскладывать выражения вида x²-9 или a²-16. Она показывает, какие множители можно потом сократить в дроби.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a²-2ab+b²=(a-b)² часто встречается в упражнениях с многочленами. Она помогает увидеть, что выражение уже составлено из одинаковых множителей.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числитель и знаменатель становятся понятнее: общие множители видны сразу. Это упрощает дальнейшие действия и снижает риск ошибки при работе с дробями.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с переменными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можно лишь общие множители, которые стоят в произведении. Отдельные слагаемые сокращать нельзя, иначе изменится значение исходного выражения и появится ошибка.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(x²-9)/(x-3) разложить на множители, получится (x-3) (x+3)/(x-3). После сокращения общий множитель исчезает, и остаётся x+3.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забывать ОДЗ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упрощения значение x=3 остаётся запрещённым, потому что в исходной дроби знаменатель обращался в ноль. ОДЗ сохраняется до конца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чаще всего выполняют с рациональными выражениями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сначала упрощают дроби, а затем переходят к операциям с ними. При этом проверка знаменателя нужна на каждом этапе.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без ОДЗ любое преобразование становится рискованным. Сокращение и действия с дробями занимают большую часть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темы «Преобразование рациональных выражений»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 дробей с переменными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знаменателей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действиях необходимо следить, чтобы знаменатели не обращались в ноль. Если это возможно для какого-то значения переменной, такое значение сразу исключают.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лучше разложить выражения на множители, затем сократить повторяющиеся части и только после этого перемножать оставшиеся множители. Так проще избежать лишних шагов.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как 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дробей заменяют умножением на обратную дробь. Запись (a/b) ÷ (c/d) превращается в (a/b) · (d/c), что делает вычисления удобнее.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рациональных выражений числители перемножают между собой, затем так же поступают со знаменателями. После этого, если есть общие множители, их сокращают.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операции с рациональными выражениями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четыре базовые операции, правило выполнения и типичную ошибку, которую важно не допускать.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операций ключевыми остаются общий знаменатель и аккуратная запись выражений. Самая частая ошибка связана с неправильным сокращением и невнимательностью к 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преобразования рациональных выражений, 7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Приведение дробей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каждую дробь преобразуют так, чтобы внизу оказался общий знаменатель. После этого можно складывать или вычитать только числители.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Упрощение результата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Полученную дробь проверяют на возможность сокращения. Например, выражение 1/x + 1/(x+1) приводят к знаменателю x(x+1), а затем упрощают ответ.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Общий знаменатель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общий знаменатель для всех дробей. Он должен делиться на каждый из исходных знаменателей и удобен для дальнейших вычислений.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дробей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 и наименьший общий знаменатель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 используют, когда дроби имеют разные знаменатели и их нужно сложить или вычесть. Он позволяет переписать выражения в одинаковом виде и выполнять действия по обычным правилам дробей.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НОЗ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Наименьший общий знаменатель — это самый короткий общий знаменатель, в котором есть все разные множители из исходных знаменателей в наибольших степенях. Он удобнее и упрощает вычисления.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знаменателей x и x+1 наименьший общий знаменатель равен x(x+1), потому что оба множителя нужны одновременно. Такой выбор помогает избежать лишних преобразований и лишней записи.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выбран НОЗ, тем меньше промежуточных шагов приходится делать. Это снижает риск ошибок, особенно при работе с несколькими дробями и при дальнейших упрощениях выражения.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шаги требуют особой внимательности при работе с дробями с переменными.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ОДЗ и знаменателем, значит, проверка ограничений должна идти раньше упрощения.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задания; иллюстративное распределение для учебной презентации.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990" y="402251"/>
            <a:ext cx="1713349" cy="4177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ограничений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упрощения в ответе остаётся значение, запрещённое исходной дробью, его обязательно убирают. Итог должен быть равносилен исходному выражению, а не только внешне похож на него.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делением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 можно только на выражение, которое не равно нулю при допустимых значениях переменной. Иначе преобразование становится неверным, даже если запись после него выглядит короче и аккуратнее.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знаменателя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всегда выясняют, при каких значениях переменной знаменатель обращается в ноль. Если это возможно, такие значения сразу исключают из рассмотрения ещё до любых сокращений и преобразований.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71476" y="375657"/>
            <a:ext cx="6219598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случаи в преобразованиях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контроля помогает убедиться, что преобразование не нарушило ОДЗ и не изменило значение выражения.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 в уравнениях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 часто делают уравнение удобным для вычислений, но требуют аккуратности. Один неверно выбранный множитель может изменить ответ, поэтому проверка — обязательная часть решения.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и 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уравнение решают обычным способом, но найденные корни обязательно проверяют. Это нужно, чтобы исключить посторонние решения, появившиеся из-за умножения на выражение с переменной.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общему знаменателю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есть несколько дробей, их сначала приводят к общему знаменателю. После этого уравнение становится короче, а работа с числителями — заметно проще и 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упрощение связано с областью допустимых значений и почему её нужно записывать вместе с ответом.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упрощение возможно только после учёта ОДЗ; именно она сохраняет правильность преобразования.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правилам преобразования рациональных выражений для 7 класса.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 рациональных выражений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алгебры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рациональных выражений опирается на умение работать с многочленами и формулами сокращённого умножения.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сильная связь видна с многочленами и уравнениями: без них невозможно ни разложение, ни проверка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темы; значения на диаграмме отражают силу связи по содержанию разделов.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часто используют формулу скорости s/t. Если одна из величин неизвестна, дробь с переменной помогает записать зависимость и упростить дальнейшие вычисления.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производительность рациональные выражения показывают, сколько работы выполняется за единицу времени. Такие записи удобно преобразовывать, когда нужно сравнить вклад нескольких исполнителей.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объём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m/V связывает массу и объём, поэтому переменная нередко оказывается в знаменателе. Преобразование выражения делает вычисления быстрее и помогает аккуратно подставлять значения.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 полезны там, где одна величина зависит от другой не прямо, а через дробь. Это встречается в практических задачах и помогает описывать реальные зависимости.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в задачах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помогают избежать ошибок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ОДЗ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область допустимых значений, а уже потом начинают преобразования. Это помогает сразу убрать запрещённые случаи и не потерять важные ограничения в ходе решения.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Сокращай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только множители, которые умножаются друг на друга. Слагаемые сокращать нельзя, иначе выражение изменит значение и станет математически неверным.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 общий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 вычитании дробей всегда приводят их к общему знаменателю. Только после этого можно объединять числители и получать правильный результат.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 про 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разделить одну дробь на другую, деление заменяют умножением на обратную дробь. При этом проверяют, чтобы делитель не обращался в ноль.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полезно подставить допустимое значение переменной и сравнить результат с исходным выражением. Такая проверка быстро показывает, нет ли ошибки в преобразовании.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рациональных выражениях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 упрощают с помощью разложения на множители, сокращения и общего знаменателя, но всегда с учётом ОДЗ. Если помнить про ноль в знаменателе, ошибки легко избежать.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2026-05-29T23:04:49Z</dcterms:created>
  <dcterms:modified xsi:type="dcterms:W3CDTF">2026-05-29T23:04:49Z</dcterms:modified>
</cp:coreProperties>
</file>