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класса Паукообразные и значение паука-крестовика
</a:t>
            </a:r>
            <a:endParaRPr lang="en-US" sz="3047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— разнообразный класс с важным местом в природе и жизни человека.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историческая роль паукообразных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появились около 400 миллионов лет назад, одними из первых освоив сушу. Их особенности, включая дыхание через лёгочные мешки, способствовали развитию сложных экосистем на планете.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признаки паукообразных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паукообразных делится на две части: головогрудь, объединяющую голову и грудь, и брюшко, где расположены пищеварительная и паутинная системы.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имеют восемь ходильных конечностей, при этом отсутствуют усики, а органы ротового аппарата представлены хелицерами и педипальпами для захвата и измельчения пищи.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тела покрыта чувствительными щетинками, которые помогают ориентироваться в пространстве и фиксировать движения окружающих объектов.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" y="2679175"/>
            <a:ext cx="2288529" cy="24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0034" y="2679175"/>
            <a:ext cx="2288529" cy="246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9580" y="2679175"/>
            <a:ext cx="2288529" cy="246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69180" y="2679175"/>
            <a:ext cx="2288529" cy="2464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паукообразных: основные группы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367175" y="1342550"/>
            <a:ext cx="17604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Паучки и их различия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Паучки — самая многочисленная группа, разнообразной окраски и размеров. Их паутины отличаются формой и прочностью, что обеспечивает ловлю различных насекомых.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536932" y="1342550"/>
            <a:ext cx="18177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Скорпионы — ночные хищники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Скорпионы ведут ночной образ жизни, имеют жалящий хвост и более крупное тело, приспособленное к сухим климатическим условиям и активному поиску добычи.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35315" y="1342550"/>
            <a:ext cx="18177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клещей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— мелкие, часто микроскопические паукообразные, обитают в почве и на растениях, играя важную роль в разложении органики и контроле численности вредителей.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73523" y="1342550"/>
            <a:ext cx="18177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Сенокосцы и ложноскорпионы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Сенокосцы отличаются длинными ногами и нетоксичным ядом, а ложноскорпионы — маленькие хищники с мощными клещевыми конечностями для захвата добычи.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паукообразных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активно регулируют численность насекомых-вредителей, уменьшая ущерб сельскому хозяйству и поддерживая природный баланс биоты.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способствуют почвообразованию, перерабатывая остатки растений и животных, улучшая структуру почвы и её плодородие.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паукообразных могут переносить патогены, влияя на здоровье животных и людей, что важно учитывать в медицинских и сельскохозяйственных практиках.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Таксономия паука-крестовика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Паук-крестовик относится к семейству Araneidae, род Araneus. Это один из наиболее распространённых кругопрядов с характерными признаками и привычками.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отличительные черты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достигают длины 1–2 см, самцы чуть мельче. Главное опознавательное свойство — белый крестообразный узор на коричневом или желтоватом фоне спины.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окраски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Цветовая гамма варьируется от желтовато-серой до тёмно-коричневой, что помогает пауку маскироваться в различных условиях и эффективно охотиться.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Паук-крестовик: систематика и внешний вид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обитания паука-крестовика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Паук-крестовик распространён по всей Евразии, включая территории России вплоть до Сибири и Алтая, и встречается в некоторых областях Северной Америки.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предпочитает солнечные и открытые пространства: лесные опушки, поляны, а также кустарниковые заросли и сады, где строит свои паутины.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обитает рядом с человеческими строениями: на заборах, около домов и в садовых участках, что свидетельствует о его высокой адаптивности.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 легко приспосабливается к городским условиям, успешно существуя в парках и дворах, что расширяет его распространение и взаимодействие с человеком.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паука-крестовика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Головогрудь — центр нервной и двигательной активности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головогруди расположены глаза для ориентации, органы ротового аппарата для захвата и обработки пищи, восемь ног для передвижения и педипальпы, выполняющие вспомогательные функции.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Брюшко с паутинными бородавками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Брюшко характеризуется большим размером и паутинными бородавками, из которых выделяются различные виды шелковистых нитей для строительства ловчих сетей.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железы и хелицеры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железы соединены с хелицерами — острыми захватывающими конечностями, которые помогают пауку обездвиживать добычу и защищаться от врагов.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и органы чувств паука-крестовика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Паук-крестовик имеет восемь глаз, расположенных дугой; они регистрируют свет и тень, но не обеспечивают чёткого изображения объектов.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органы ориентации — это чувствительные щетинки и рецепторы на ногах, улавливающие вибрации внешней среды и химические сигналы.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сенсорные системы позволяют пауку оперативно реагировать на движение жертв и угроз, обеспечивая эффективное выживание и охоту.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Крепкие нити основы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 выделяет прочные основы для своей сети, которые обеспечивают стабильность и прочность конструкции, выдерживая вес паука и жертвы.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Липкие ловчие нити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липкие нити служат для захвата добычи, они покрыты клейкими каплями, предотвращающими её вырыв из сети.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нити для передвижения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шелковые нити используются для спуска на землю и перемещения между точками, обеспечивая безопасность и мобильность паука при поиске пищи.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Паутинные железы: типы нитей и назначение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построения ловчей сети паука-крестовика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полевые исследования паукообразных, 2022 год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паука-крестовика: стратегия охоты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Паук-крестовик охотится преимущественно на мелких насекомых, включая мух, комаров, бабочек и пчёл, используя паутину как ловушку для добычи.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попадания жертвы в сеть, паук быстро обматывает её паутиной, вводит яд с помощью хелицер и начинает внежелудочное переваривание.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активность при охоте наблюдается в сумерки и ночное время, когда большинство насекомых наиболее активно летают.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Среднестатистический улов паука за неделю составляет около 45 особей, что обеспечивает его питательную базу.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предпочтение мух в рационе, что отражает доступность и активность добычи в среде обитания.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исследования Подмосковья, 2021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рациона паука-крестовика по видам добычи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Безопасен ли паук-крестовик для человека?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 паука-крестовика является слабонейротоксичным и для человека не представляет серьёзной опасности, вызывая лишь незначительное покраснение или зуд при укусах.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ВОЗ подтверждает отсутствие тяжёлых интоксикаций; большинство укусов происходят случайно и проходят без медицинского вмешательства.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жизненный цикл паука-крестовика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848000" y="360000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Весна: Формирование кокона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Самка откладывает яйца в плотный кокон из паутины, который защищает потомство от неблагоприятных условий и хищников.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469625" y="1494114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лета: Вылупление личинок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Появившиеся личинки расселяются по ветру с помощью баллонирования, что помогает осваивать новые территории.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091200" y="2628229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Лето: Линьки и рост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летнего сезона паук несколько раз линяет, постепенно достигая взрослой стадиозы.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99772" y="3762318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далее: Взрослая жизнь и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пауки живут до 1–2 лет, спариваются и завершают жизненный цикл, обеспечивая продолжение вида.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95222"/>
            <a:ext cx="4300800" cy="14989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 размерам, ядовитости, типу сети и продолжительности жизни трёх распространённых видов пауков.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Паук-крестовик отличается безвредностью для человека и типичной круглой сетью, в отличие от больших опасных тарантулов и мелких домовых пауков.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пауков РФ, 2020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разных пауков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пауке-крестовике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Суперпрочные нити паутины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Паутина крестовика в пять раз прочнее стали аналогичного веса благодаря своей уникальной белковой структуре. Эти свойства вдохновили учёных на разработку новых сверхпрочных материалов.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Каннибализм у пауков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паука-крестовика часто поедают самцов после спаривания — подобное поведение встречается в 70% случаев. Этот феномен изучается как элемент стратегии выживания вида.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Враги и опасности для паука-крестовика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Естественными врагами крестовика являются мелкие певчие птицы, которые охотятся на пауков в дневное время.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Осами-наездниками и паразитическими мухами пауки подвергаются паразитированию, что снижает их выживаемость в природе.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факторы, такие как использование пестицидов и загрязнение среды, оказывают отрицательное воздействие на популяции крестовиков.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численности вредителей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Паук-крестовик значительно снижает количество насекомых-вредителей, оказывая положительное влияние на сельское хозяйство и экосистемы.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Биоиндикатор состояния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крестовика в определённой местности служит индикатором экологического здоровья, помогая учёным оценивать качество окружающей среды.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паутины в науке и технике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свойства паутины используются в медицинских и промышленных технологиях, включая создание биосовместимых материалов и сверхпрочных волокон.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паука-крестовика в природе и для 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паука-крестовика и класса паукообразных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Пауки-крестовики, как важная часть класса паукообразных, играют ключевую роль в экосистемах, обеспечивая биологический баланс и представляя ценный объект для научных исследований.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2026-05-08T02:46:27Z</dcterms:created>
  <dcterms:modified xsi:type="dcterms:W3CDTF">2026-05-08T02:46:27Z</dcterms:modified>
</cp:coreProperties>
</file>