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Гончаров: жизнь писателя в письмах и воспоминаниях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открывают Гончарова как живого человека эпохи.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 воспоминания современников показывают не только события жизни писателя, но и его характер, трудности службы, литературные замыслы, отношение к критике и круг общения гораздо точнее школьного пересказа.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письма и мемуары Гончарова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зрелой переписке он нередко возвращается к образу родного дома и простых жизненных наблюдений. Это показывает, насколько сильно ранний опыт повлиял на его внутренний мир.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родился в 1812 году в Симбирске, в купеческой семье. Провинциальный уклад, торговая жизнь и близость Волги рано научили его внимательно смотреть на повседневность.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стали источником его интереса к быту, памяти и утраченной целостности прошлого. Позднее именно эти темы будут заметны в его романах и письмах.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Симбирск и ранние впечатления будущего писателя
</a:t>
            </a:r>
            <a:endParaRPr lang="en-US" sz="2156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И.А. Гончарове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главные вехи биографии и творчества писателя.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Гончарова связана с учёбой, службой, путешествием и медленной работой над крупными произведениями.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И.А. Гончарова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университете Гончаров изучал словесность и право, общался с образованной молодёжью 1830-х годов и расширял представление о европейской культуре. Именно здесь укрепились его интерес к литературе и привычка к систематическому труду.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письмах и воспоминаниях заметны его сдержанность в оценке общественных идей, уважение к образованию и стремление к взвешенным суждениям. Университетская среда стала важной основой его будущей службы и писательского пути.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формирование литературного кругозора
</a:t>
            </a:r>
            <a:endParaRPr lang="en-US" sz="187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путь Гончарова отражается в письмах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этапов жизни, личной переписки и истории создания произведений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Гончаров служил в Министерстве финансов и в цензурном ведомстве. Эта работа давала устойчивый доход, но отнимала время и силы, необходимые для литературного труда.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он часто говорит об усталости, канцелярской рутине и необходимости постоянно совмещать служебный долг с писательской работой. За сдержанными формулировками чувствуется напряжённый ритм повседневности.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служба стала для него школой наблюдения за чиновничьей средой и бюрократическими привычками. Именно такие впечатления сделали его прозу особенно точной в изображении реальной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Петербурге и повседневность чиновника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И.А. Гончарова, воспоминания современников и литературно-критические отклики XIX века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по-разному освещают биографию, творчество и литературное окружение писателя.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письма и мемуары дают самый объёмный материал о характере и повседневной жизни; остальные свидетельства уточняют и проверяют детали.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источников помогают изучать Гончарова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фрегате «Паллада» как важный жизненный опыт
</a:t>
            </a:r>
            <a:endParaRPr lang="en-US" sz="1962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1852–1855 годов стало для Гончарова не только служебной обязанностью, но и опытом, который расширил его представление о мире. Этот путь дал материал для очерков и новых наблюдений.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этого времени заметны восхищение морем, интерес к незнакомым странам и одновременно усталость от долгого путешествия. Наблюдения за людьми и обычаями усилили его внимание к конкретной детали.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о работе над главными романами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показывает, что Гончаров работал над книгами медленно и очень требовательно к себе. Для него было важно не спешить и доводить замысел до точности.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письмах, связанных с «Обыкновенной историей», «Обломовым» и «Обрывом», он размышляет о композиции, бытовой достоверности и убедительности характеров. Это помогает понять внутреннюю логику его прозы.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отмечали, что писатель долго обдумывал сюжет и многократно проверял детали. Такая осторожность была не слабостью, а способом добиться художественной плотности текста.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романов объясняется не медлительностью как таковой, а высокой планкой качества. Каждый завершённый текст становился результатом длительной и сосредоточенной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62763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И.А. Гончарова; обобщение по частной и служебной переписке
</a:t>
            </a:r>
            <a:endParaRPr lang="en-US" sz="97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рубрики помогают увидеть, как в переписке соединяются повседневные заботы и литературная работа.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переписка показывает не только факты жизни, но и условия, которые влияли на творчество и литературные решения.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отражается в письмах Гончарова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другие современники о личности Гончарова
</a:t>
            </a:r>
            <a:endParaRPr lang="en-US" sz="2236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 видел в Гончарове человека внешне сдержанного, но внутренне глубокого; в их отношениях личная симпатия нередко сочеталась с литературными разногласиями и скрытым соперничеством.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А.В. Дружинин отмечал его аккуратность, наблюдательность и требовательность к художественной форме. Для критика Гончаров был мастером медленного, тщательно выверенного письма, а не импровизации.
</a:t>
            </a:r>
            <a:endParaRPr lang="en-US" sz="1061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Майков подчеркивал мягкость характера писателя, его интеллигентность и способность вести спокойный разговор даже в спорной ситуации, что особенно ценили в кругу поэтов и литераторов.
</a:t>
            </a:r>
            <a:endParaRPr lang="en-US" sz="111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Д.В. Григорович дополнял общий портрет бытовыми подробностями: привычками, манерой держаться, склонностью к иронии. Вместе эти свидетельства создают объемный образ, а не одну оценку.
</a:t>
            </a:r>
            <a:endParaRPr lang="en-US" sz="11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мемуарах создается образ Гончарова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Мемуарные тексты современников показывают, как личное впечатление превращается в литературно-исторический портрет.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как результат жизненных наблюдений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как основа реализма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мемуарах постоянно отмечают его внимание к жесту, интонации и мелкой подробности. Благодаря этому в романе «Обломов» бытовая сцена звучит как психологически точное наблюдение, а не отвлеченная схема.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быт и повседневная инерция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показывают, что Гончаров внимательно наблюдал за домом, привычками и укладом жизни. Именно из таких впечатлений вырос интерес к инерции, удобству и страху перемен.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писем и мемуарных свидетельств о Гончарове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темы повторяются на разных этапах жизни и помогают увидеть, что личные переживания постоянно влияли на творческую работу.
</a:t>
            </a:r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литературная репутация задают общий тон переписки: они сильнее всего связаны и с настроением писателя, и с его местом в эпохе.
</a:t>
            </a:r>
            <a:endParaRPr lang="en-US" sz="1201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переписки и воспоминаний о Гончарове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переписке все заметнее звучат усталость, стремление к уединению и спокойное, иногда горькое размышление о прожитой жизни и о цене литературной славы.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укрепляется его авторитет: современники все чаще воспринимают Гончарова как классика русской прозы XIX века, создавшего немногие, но исключительно значительные произведения.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этого периода сохраняют двойственность оценки: рядом с признанием таланта остаются намеки на сложный характер, замкнутость и непростые отношения с другими писателями.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годы: признание, усталость и одиночество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 воспоминания современников Гончарова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освещают разные стороны личности писателя; вместе их тексты позволяют точнее восстановить историко-литературный портрет.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одно свидетельство не дает полного образа; только сопоставление мемуаров позволяет увидеть личность Гончарова в объеме.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ценные мемуарные свидетельства о Гончарове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Гончаров предстает сдержанным и ироничным человеком, который не любит прямых признаний, но внимательно следит за собой, своей репутацией и точностью слова.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манера объясняет и медленный темп работы над романами, и особую психологическую глубину его прозы: писатель не спешил с выводами и тщательно проверял каждую деталь.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письма говорят о характере Гончарова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И.А. Гончарова; письма и воспоминания современников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биографии добавлял новые наблюдения: от семейного уклада до опыта путешествия, службы и долгой работы над крупной прозой.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у Гончарова почти всегда превращался в литературный материал, а не оставался только личной историей.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жизненных этапов Гончарова с его произведениями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в живых свидетельствах эпохи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возвращают Гончарову человеческий масштаб: перед нами не только классик, но и служащий, путешественник, собеседник и внимательный наблюдатель русской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2026-05-23T14:19:52Z</dcterms:created>
  <dcterms:modified xsi:type="dcterms:W3CDTF">2026-05-23T14:19:52Z</dcterms:modified>
</cp:coreProperties>
</file>