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вектора в геометрии 10 класса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— направленный отрезок: длина и направление превращают геометрию в вычисления.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векторов — переход к координатному методу: она связывает чертёж с расчётами. С помощью векторов удобно решать задачи на расстояния, перемещения и построение фигур, а также доказывать параллельность и находить координаты и модули.
</a:t>
            </a:r>
            <a:endParaRPr lang="en-US" sz="1446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векторы нужны в 10 классе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— это направленный отрезок: у него есть начало и конец, а направление задаётся стрелкой. Его длина называется модулем вектора и помогает количественно сравнивать ориентированные отрезки.
</a:t>
            </a:r>
            <a:endParaRPr lang="en-US" sz="1388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внимание уделяют нулевому вектору: его модуль равен 0. Поскольку “направление” у него не выделяется, нулевой вектор рассматривают как особый случай векторных величин.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обозначают двумя заглавными буквами со стрелкой над ними, например →AB, либо одной строчной буквой со стрелкой, например →a. Это позволяет точно указывать, откуда и куда направлен отрезок.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вектора и его обозначение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вектор изображают отрезком со стрелкой, которая показывает, куда ориентирован направленный отрезок. Длина стрелки соответствует модулю: чем она больше, тем “сильнее” выражена величина вектора.
</a:t>
            </a:r>
            <a:endParaRPr lang="en-US" sz="954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как смысл направления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два вектора имеют одинаковые модуль и направление, их можно изобразить параллельными отрезками одинаковой длины. Такой приём помогает сравнивать векторы на чертеже, не выполняя вычислений сразу.
</a:t>
            </a:r>
            <a:endParaRPr lang="en-US" sz="954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векторы узнаются без формул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вектор выглядит на чертеже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887126"/>
            <a:ext cx="4356600" cy="1609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не всякая величина задаётся одинаково: иногда важны лишь число и единицы, а иногда ещё и направление.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 задаётся одним числом, а вектор требует указать и величину (модуль), и ориентацию в пространстве.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и физики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и скаляр: чем они различаются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и противоположные векторы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имеют одинаковый модуль и одинаковое направление, даже если расположены в разных местах чертежа. Важно не место, а именно величина и ориентация направленного отрезка.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 имеют одинаковый модуль, но направления у них противоположны. Поэтому их стрелки “смотрят” в разные стороны относительно одного и того же направления осей.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противоположных векторов связана с умножением на −1: если →a задан, то противоположный ему вектор обозначают →(−a) или −→a. Это позволяет аккуратно переходить от разности к сложению.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применяют, когда переносят векторы, строят сумму и разность, а также решают задачи в координатах. На чертеже их удобно отслеживать по направлению стрелок и длине.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вектора на плоскости (в пространстве используется запись (x; y; z)).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координаты вектора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сумма модулей координат одинаковая, модуль вектора определяется иначе: учитываются именно квадраты координат. Поэтому ответы не выводятся “по ощущениям”.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 формулу модулей: при разных координатах модуль может совпасть, но он всегда связан с обеими компонентами через √(x²+y²).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 теореме Пифагора (x²+y²) и данным точкам: (3;4), (5;12), (−6;8), (7;1).
</a:t>
            </a:r>
            <a:endParaRPr lang="en-US" sz="89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вектора зависит от координат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Сумму двух векторов строят по правилу треугольника или параллелограмма. В результате получается вектор, который соединяет начало первого с концом второго при последовательном “перемещении” по стрелкам.
</a:t>
            </a:r>
            <a:endParaRPr lang="en-US" sz="1303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сложения отражает объединение двух последовательных перемещений. Она подчиняется переместительному и сочетательному свойствам, поэтому порядок действий можно согласовывать с удобством решения.
</a:t>
            </a:r>
            <a:endParaRPr lang="en-US" sz="1344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координатной записи сложение выполняют покомпонентно: (x1 + x2; y1 + y2). Такой подход удобен тем, что не требует построений на чертеже для каждого шага вычислений.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правилу треугольника второй вектор переносят так, чтобы его начало совпало с концом первого. Сумма задаётся направленным отрезком от начала первого вектора к концу второго, и получившаяся стрелка фиксирует результат.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треугольника: “переносим” вектор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правилу параллелограмма оба вектора откладывают из одной точки. Их концы соединяют диагональю параллелограмма: эта диагональ и является суммой. Оба метода приводят к одному и тому же вектору.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параллелограмма: “строим диагональ”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построить сумму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сводят к сложению: разность a − b равна сумме a и противоположного вектора, то есть a + (−b). Такой переход упрощает построения и помогает избежать ошибок.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координатах вычитание выполняют покомпонентно: если a = (x1; y1), b = (x2; y2), то a − b = (x1 − x2; y1 − y2). Операция применяется для перемещений между точками.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 разность показывает перенос: при общем начале разность векторов направлена от конца вычитаемого вектора к концу уменьшаемого. Это удобно для чтения чертежа.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результата равен |k|·|a|: при k=0 вектор исчезает, а при k=−1 получается вектор той же длины, но направленный противоположно.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длина зависит только от |k|, а направление определяется знаком k. Поэтому масштабирование и ориентация вектора разделяются.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геометрии, 10 класс; собственная схема для демонстрации случаев k = 0, 0,5, 2, −1.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вектора на число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694" y="1647776"/>
            <a:ext cx="3605549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 10 класса (раздел о координатном методе и векторах).
</a:t>
            </a:r>
            <a:endParaRPr lang="en-US" sz="949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с векторами связывают чертёж с координатами: по формуле легко вычислять результат, а по смыслу — понимать, что именно происходит с направлением и длиной.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формулах ключевой принцип один: действия выполняются над координатами соответствующих компонент, а геометрический смысл объясняет, как меняются перемещение и ориентация.
</a:t>
            </a:r>
            <a:endParaRPr lang="en-US" sz="1274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действия с векторами и их смысл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плоскости вектор удобно задавать парой чисел (x; y), а в пространстве — тройкой (x; y; z). Координаты показывают, насколько нужно сместиться вдоль осей.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форма помогает находить длину, сумму и разность без дополнительных построений. Векторы становятся универсальным языком для вычислений в задачах школьной геометрии.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Единичные векторы направлений осей образуют базис: по нему любой вектор раскладывается как сумма «вкладов» вдоль x, y (и z). Это превращает чертёж в расчёт.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запись вектора и базис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физике и в описании движения сила, скорость и перемещение рассматриваются как векторные величины: у каждой есть модуль и направление. Это позволяет корректно сравнивать разные ситуации и траектории.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показывает, как изменилась позиция тела; скорость характеризует быстроту и направление движения; сила отражает действие одного тела на другое. Векторная запись помогает анализировать движение как на прямой, так и на плоскости.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в физике и движении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полного смысла каждой величине недостаточно одного числа: нужно ещё понимать, куда направлено действие или перемещение относительно выбранной системы.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подчёркивает общность: разные явления описываются одним типом данных — вектором. Поэтому математический аппарат векторной геометрии реально применим в задачах техники.
</a:t>
            </a:r>
            <a:endParaRPr lang="en-US" sz="1273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примеры из курса геометрии и физики; собственная выборка для иллюстрации.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векторных величин в реальной жизни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2830" y="1710453"/>
            <a:ext cx="378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векторами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иногда смешивают модуль вектора и его координаты. Длина зависит от обоих значений через √(x² + y²), поэтому по координатам нельзя говорить «как по числам». 
</a:t>
            </a:r>
            <a:endParaRPr lang="en-US" sz="108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длины и координат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Ошибку вызывает переход между чертежами и системами координат без согласования записи координат. Даже правильная формула не спасает, если координаты относятся к разным осям.
</a:t>
            </a:r>
            <a:endParaRPr lang="en-US" sz="1056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системы координат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противоположных направлениях направление обязательно учитывают знаком или ориентацией. Если коэффициент или координата потеряны, разность и сумма начинают давать неверный результат.
</a:t>
            </a:r>
            <a:endParaRPr lang="en-US" sz="986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знака направления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складывают только модули или отдельные числа, считая, что это эквивалентно сложению векторов. Правильно складывать компоненты, а не величины по отдельности.
</a:t>
            </a:r>
            <a:endParaRPr lang="en-US" sz="109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вместо сложения векторов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вычислениях по координатной записи векторов (сложение, вычитание, умножение на число).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векторы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3 км на восток и 4 км на север задаёт вектор (3; 4). Его модуль вычисляют по формуле √(3² + 4²), опираясь на теорему Пифагора.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длина этого перемещения равна пяти километрам.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 10 класса: координатная запись вектора и формула модуля.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— это понятный «язык» направления и расстояния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связывает длину, направление и координатную запись, поэтому становится основой операций над геометрическими объектами. Равные, противоположные и суммарные векторы образуют единую систему рассуждений на плоскости и в физике.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2026-05-14T04:37:49Z</dcterms:created>
  <dcterms:modified xsi:type="dcterms:W3CDTF">2026-05-14T04:37:49Z</dcterms:modified>
</cp:coreProperties>
</file>