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чувств: как мы узнаём мир вокруг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помощников каждый день рассказывают нам о мире вокруг.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органы чувств в третьем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читаем, наблюдаем природу и соблюдаем правила безопасности, органы чувств помогают замечать важные детали и быстрее понимать, что происходит рядом. Без них мир был бы куда менее ясным и намного скучнее.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 зрение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помогают замечать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показывают форму, цвет, размер и движение предметов. Благодаря зрению мы читаем, узнаём друзей, видим дорожные знаки и аккуратно ориентируемся в классе, на улице и дома.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помогает вовремя замечать опасность: ступеньку, машину, открытую дверь или мяч, летящий прямо в лицо. Поэтому глаза особенно нужны в школе, на прогулке и в дороге.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им помочь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Глазам полезны хороший свет, отдых и аккуратное обращение. Читать лучше на удобном расстоянии, а после долгой работы важно делать перерывы, чтобы глаза не уставали.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вредит зрению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тёмная комната, слишком яркий экран и привычка тереть глаза грязными руками могут их утомлять. Забота о зрении помогает дольше видеть мир чётко и без неприятных ощущений.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и слух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слышим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помогают различать речь, музыку, пение птиц, шорох листьев и сигналы машин. Слух делает общение удобным и помогает слушать объяснения учителя без лишних догадок.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слуху человек замечает, когда рядом едет автомобиль, звонит звонок или кто-то зовёт по имени. Это особенно важно на улице и в незнакомом месте.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нужна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громкая музыка, крики и резкие звуки могут вредить ушам. Ушам, как и нам, нужен отдых, поэтому тишина иногда работает лучше любого лекарства.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уши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купания уши нужно осторожно вытирать, а в них нельзя вставлять посторонние предметы. Если стало больно или слышно хуже, нужно сразу сказать взрослым.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и обоняние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запахи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помогает узнавать запахи цветов, свежего хлеба, мыла, дождя и дыма. По запаху человек нередко понимает, что рядом что-то приятное или, наоборот, опасное.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об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воздухе чувствуется дым, резкий химический запах или что-то испорченное, нос подаёт важный сигнал. Это помогает вовремя уйти подальше и позвать взрослых.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обоняние слабее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насморке носу труднее различать запахи, поэтому еда кажется менее яркой на вкус. Тогда человек замечает, что привычные блюда будто потеряли часть своего аромата.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не только ощущает запахи, но и помогает очищать и согревать воздух. Так в организм попадает воздух, который становится чище и приятнее для дыхания.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вкус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основных вкуса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чувствовать сладкое, солёное, кислое и горькое. Эти вкусы подсказывают, нравится ли человеку еда и всё ли с ней в порядке.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рецепторы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языке есть маленькие вкусовые рецепторы. Они улавливают вкус пищи и передают сигнал, чтобы мозг мог быстро понять, что оказалось во рту.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 запах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 запах часто работают как дружная команда. Поэтому яблоко, суп или булочка кажутся особенно вкусными, когда еда ещё и приятно пахнет.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важная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не только пробовать еду, но и говорить, а также перемещать пищу во рту при жевании. Без него беседа и обед были бы заметно сложнее.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осязание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кожа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сообщает о прикосновении, тепле, холоде, давлении и боли. Благодаря этому человек понимает, гладкий предмет или шероховатый, мягкий или колючий.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предупреждения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вещь слишком горячая, слишком холодная или мокрая, кожа сразу подаёт сигнал. Это помогает вовремя отдёрнуть руку, надеть тёплую одежду и не рисковать.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кожа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помогает различать игрушки, ткани, поверхности и предметы вокруг. Иногда достаточно прикоснуться, чтобы понять, где лежит знакомая вещь и какая она на ощупь.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кожу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Кожу нужно защищать от грязи, ожогов, сильного холода и острых предметов. Чистые руки и осторожность помогают ей оставаться здоровой и хорошо выполнять свою работу.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96761"/>
            <a:ext cx="209400" cy="186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5128"/>
            <a:ext cx="209400" cy="20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5077"/>
            <a:ext cx="209400" cy="20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мозг получает подсказки от органов чувств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чувств посылает в мозг своё сообщение. Глаза, уши, нос, язык и кожа работают как внимательные помощники, которые не забывают ни одной важной детали.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соединяет все сигналы в одну понятную картину. Он быстро решает, что человек видит, слышит, пробует или чувствует, и помогает выбрать нужное действие.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мозг получает предупреждение, он помогает среагировать почти мгновенно: убрать руку от горячего, остановиться у дороги или повернуться на знакомый голос.
</a:t>
            </a:r>
            <a:endParaRPr lang="en-US" sz="10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сигнала от предмета до понимания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информация проходит от предмета через органы чувств и нервы к мозгу.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725" y="1675625"/>
            <a:ext cx="303450" cy="346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1492" y="1675625"/>
            <a:ext cx="21675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858" y="1719065"/>
            <a:ext cx="324900" cy="2599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работают вместе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едим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яблока сразу несколько подсказок: глаза видят цвет, нос чувствует запах, язык пробует вкус, а зубы ощущают хруст. Вместе они делают еду особенно узнаваемой.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957434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идём по улице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 слух работают как дружная команда. Глаза замечают светофор, машины и людей, а уши помогают услышать сигнал, звонок или голос, который зовёт нас.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5644868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мир становится понятнее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чувства не трудятся поодиночке. Несколько подсказок сразу помогают мозгу быстрее понять обстановку, а значит — учиться, играть и двигаться намного увереннее.
</a:t>
            </a:r>
            <a:endParaRPr lang="en-US" sz="11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зрение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420471" y="1187925"/>
            <a:ext cx="4257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Читайте и пишите при достаточном освещении: так глазам легче работать. Свет должен падать удобно, без бликов, чтобы не приходилось щуриться и быстро уставать.
</a:t>
            </a:r>
            <a:endParaRPr lang="en-US" sz="892" dirty="0"/>
          </a:p>
        </p:txBody>
      </p:sp>
      <p:sp>
        <p:nvSpPr>
          <p:cNvPr id="13" name="Text 3"/>
          <p:cNvSpPr txBox="1"/>
          <p:nvPr/>
        </p:nvSpPr>
        <p:spPr>
          <a:xfrm>
            <a:off x="420471" y="1958082"/>
            <a:ext cx="4257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 книгу примерно на 30–35 сантиметров от глаз. Если наклоняться слишком близко, глаза напрягаются сильнее, а зрение быстрее устает.
</a:t>
            </a:r>
            <a:endParaRPr lang="en-US" sz="1012" dirty="0"/>
          </a:p>
        </p:txBody>
      </p:sp>
      <p:sp>
        <p:nvSpPr>
          <p:cNvPr id="14" name="Text 4"/>
          <p:cNvSpPr txBox="1"/>
          <p:nvPr/>
        </p:nvSpPr>
        <p:spPr>
          <a:xfrm>
            <a:off x="420471" y="2728238"/>
            <a:ext cx="4257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экрана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сидение с телефоном или планшетом утомляет глаза. Полезно делать короткие перерывы, смотреть вдаль и иногда моргать почаще, чтобы глаза не пересыхали.
</a:t>
            </a:r>
            <a:endParaRPr lang="en-US" sz="891" dirty="0"/>
          </a:p>
        </p:txBody>
      </p:sp>
      <p:sp>
        <p:nvSpPr>
          <p:cNvPr id="15" name="Text 5"/>
          <p:cNvSpPr txBox="1"/>
          <p:nvPr/>
        </p:nvSpPr>
        <p:spPr>
          <a:xfrm>
            <a:off x="420471" y="3498395"/>
            <a:ext cx="4257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l" indent="0" marL="0">
              <a:lnSpc>
                <a:spcPct val="115000"/>
              </a:lnSpc>
              <a:buNone/>
            </a:pPr>
            <a:r>
              <a:rPr lang="en-US" sz="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нельзя тереть грязными руками, потому что в них легко занести микробы. После улицы, игр и работы за столом полезно вымыть руки перед тем, как дотрагиваться до лица.
</a:t>
            </a:r>
            <a:endParaRPr lang="en-US" sz="852" dirty="0"/>
          </a:p>
        </p:txBody>
      </p:sp>
      <p:sp>
        <p:nvSpPr>
          <p:cNvPr id="16" name="Text 6"/>
          <p:cNvSpPr txBox="1"/>
          <p:nvPr/>
        </p:nvSpPr>
        <p:spPr>
          <a:xfrm>
            <a:off x="420471" y="4268552"/>
            <a:ext cx="4257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зрения важны сон, прогулки и смена занятий. Когда ребёнок отдыхает, гуляет на воздухе и не читает в темноте, глазам становится намного легче.
</a:t>
            </a:r>
            <a:endParaRPr lang="en-US" sz="1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слух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50580" y="2311532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после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купания уши нужно аккуратно вытирать полотенцем. Внутрь не стоит лезть ватными палочками и тем более острыми предметами, чтобы не поранить ухо.
</a:t>
            </a:r>
            <a:endParaRPr lang="en-US" sz="1094" dirty="0"/>
          </a:p>
        </p:txBody>
      </p:sp>
      <p:sp>
        <p:nvSpPr>
          <p:cNvPr id="11" name="Text 3"/>
          <p:cNvSpPr txBox="1"/>
          <p:nvPr/>
        </p:nvSpPr>
        <p:spPr>
          <a:xfrm>
            <a:off x="450580" y="3199856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Ничего лишнего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уши нельзя вставлять бусинки, карандаши и другие посторонние вещи. Даже маленький предмет может застрять и помешать слуху, а иногда вызвать боль.
</a:t>
            </a:r>
            <a:endParaRPr lang="en-US" sz="1094" dirty="0"/>
          </a:p>
        </p:txBody>
      </p:sp>
      <p:sp>
        <p:nvSpPr>
          <p:cNvPr id="12" name="Text 4"/>
          <p:cNvSpPr txBox="1"/>
          <p:nvPr/>
        </p:nvSpPr>
        <p:spPr>
          <a:xfrm>
            <a:off x="450580" y="1423200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Тише, пожалуйста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не любят очень громкую музыку, крики и резкие звуки. Слишком сильный шум может утомлять слух, поэтому лучше делать звук умеренным и давать ушам отдых.
</a:t>
            </a:r>
            <a:endParaRPr lang="en-US" sz="1092" dirty="0"/>
          </a:p>
        </p:txBody>
      </p:sp>
      <p:sp>
        <p:nvSpPr>
          <p:cNvPr id="13" name="Text 5"/>
          <p:cNvSpPr txBox="1"/>
          <p:nvPr/>
        </p:nvSpPr>
        <p:spPr>
          <a:xfrm>
            <a:off x="450580" y="4088183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к взрослым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хуже слышно, появился звон или боль, нужно сразу рассказать взрослым. В таких случаях поможет врач, потому что уши требуют внимательного и бережного ухода.
</a:t>
            </a:r>
            <a:endParaRPr lang="en-US" sz="10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работает и днём, и ночью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свежей булочки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из кухни тянется запах свежей булочки, и нос узнаёт его первым. Он помогает понять, что рядом вкусный завтрак, а ещё подсказывает, когда воздух просто свежий и чистый.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 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вдалеке появляется запах дыма, нос сразу посылает тревожный сигнал. Это очень полезно: человек успевает насторожиться, посмотреть вокруг и попросить взрослых проверить, всё ли в порядке.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насморке труднее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насморк, носу приходится работать с трудом. Запахи становятся слабее, а привычная еда кажется менее яркой, потому что обоняние и вкус обычно помогают друг другу.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вкус помогает выбирать еду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Сладкое и солёное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помогает быстро понять, какая еда находится во рту. Дети легко узнают сладкое и солёное, а это делает завтрак или полдник понятнее и приятнее.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— знак осторожности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вкус в природе иногда предупреждает об опасности. Поэтому он кажется многим людям неприятным, словно маленький сигнал: лучше не спешить и проверить еду внимательнее.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свежести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помогает заметить, испортилась ли пища. Если продукт стал странным на вкус, есть его не стоит, потому что организм подсказывает: с едой что-то не так.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 запах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и ароматная еда кажется вкуснее, потому что вкус и запах работают как дружная команда. Именно поэтому суп, яблоко или булочка могут казаться особенно аппетитными.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помогает защищать тело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Почувствовать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быстро замечает жар, холод и давление. Благодаря этому человек понимает, что кружка слишком горячая, а перчатки нужны уже сейчас, пока пальцы не замёрзли.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Распознать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помогает отличить гладкий предмет от шероховатого, мокрый от сухого, мягкий от колючего. Даже с закрытыми глазами руки многое узнают о вещи.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 отдёрнуть руку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слишком горячий или острый, кожа подаёт сигнал очень быстро. Тогда человек успевает отдёрнуть руку и защитить себя от боли и ожога.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кожу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Кожу нужно защищать от царапин, сильного холода и грязи. Аккуратные игры, тёплая одежда и чистые руки помогают ей лучше выполнять свою важную работу.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заботы о чувствах каждый день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сна полезно умыться, вымыть руки и позавтракать. Чистота помогает глазам, носу, рту и коже начинать день без лишних микробов.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уроков важно сидеть правильно, читать при хорошем свете и делать короткие перерывы. Так глаза не устают слишком быстро.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свежем воздухе органы чувств работают активно: глаза смотрят, уши слушают, кожа чувствует ветер. Прогулка помогает телу отдохнуть и набраться сил.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лучше не слушать громкую музыку и не сидеть долго у экрана. Спокойный вечер даёт глазам, ушам и всему телу заслуженный отдых.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какое-то чувство стало слабее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63336" y="120185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стал хуже видеть, слышать или чувствовать запахи, это нельзя оставлять без внимания. Чем раньше взрослые заметят проблему, тем легче найти подходящую помощь.
</a:t>
            </a:r>
            <a:endParaRPr lang="en-US" sz="958" dirty="0"/>
          </a:p>
        </p:txBody>
      </p:sp>
      <p:sp>
        <p:nvSpPr>
          <p:cNvPr id="12" name="Text 3"/>
          <p:cNvSpPr txBox="1"/>
          <p:nvPr/>
        </p:nvSpPr>
        <p:spPr>
          <a:xfrm>
            <a:off x="463336" y="216576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чувства подсказывают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Остальные органы чувств могут немного поддержать человека. Но они не заменяют то, что стало слабее, поэтому важно не откладывать обращение за помощью.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3336" y="312966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Очки, слуховой аппарат и другие средства помогают многим людям лучше учиться и общаться. Они делают повседневные дела удобнее и возвращают уверенность.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336" y="409357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взрослых, добрые слова и терпение очень помогают. Люди с такими особенностями могут дружить, заниматься любимыми делами и радоваться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их примерно столько, и именно поэтому даже маленький кусочек яблока или ложка супа имеют свой узнаваемый вкус.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10 000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вкусовых рецепторов обычно помогают нам различать вкусы и выбирать еду.
</a:t>
            </a:r>
            <a:endParaRPr lang="en-US" sz="242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 человека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чувств в обычной жизни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 окна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открывает тетрадь, смотрит на строчки и читает задание. За окном поют птицы, а из кухни доносится запах каши — сразу понятно, что день начинается бодро и по-домашнему.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Петя слышит звонкий голос друга, замечает красный мяч и чувствует прохладный ветер на щеке. Все чувства вместе помогают ему быстро бежать, не споткнуться и не пропустить игру.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Вкусный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стоит тёплый пирог, и Ксюша сначала замечает его аромат, а потом пробует кусочек. Язык подсказывает вкус, а руки чувствуют мягкую салфетку и тёплую чашку рядом.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— наши помощники каждый день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Глаза, уши, нос, язык и кожа делают мир понятным, интересным и безопасным. Если беречь их и слушать подсказки, жить и учиться становится намного легче.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2026-05-26T02:28:10Z</dcterms:created>
  <dcterms:modified xsi:type="dcterms:W3CDTF">2026-05-26T02:28:10Z</dcterms:modified>
</cp:coreProperties>
</file>