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905400" y="3854725"/>
            <a:ext cx="17622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325" y="4071250"/>
            <a:ext cx="6221400" cy="55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Merrymind помогает читать, обсуждать и понимать текст глубже.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68325" y="2316325"/>
            <a:ext cx="6101400" cy="153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Reading for Discussion: The Story of Merrymind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Merrymind полезен для 7 класса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текст понятен подросткам: в нём есть ясный сюжет, сильные эмоции и поступки, о которых легко говорить. Он помогает тренировать понимание прочитанного, лексику в контексте и короткий устный или письменный ответ.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Merrymind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217850" y="95233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воображение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217850" y="119609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Merrymind выделяется необычным взглядом на мир: он замечает то, что другие пропускают, и быстро превращает обычную ситуацию в повод для фантазии и новых идей.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217850" y="171858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 и смелость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1217850" y="196234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поступки часто начинаются с интереса и желания проверить, что скрывается за привычными вещами. При этом он не боится действовать, даже если не уверен в результате.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1217850" y="248483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Импульсивность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1217850" y="272859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Merrymind может принимать решения слишком быстро, не подумав о том, как они повлияют на других. Именно это делает конфликт истории заметным и понятным для обсуждения.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1217850" y="325108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 рост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1217850" y="349484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ходу сюжета герой сталкивается с последствиями своих действий и начинает лучше понимать ответственность. Его изменение показывает, что ошибка может стать уроком.
</a:t>
            </a:r>
            <a:endParaRPr lang="en-US" sz="1100" dirty="0"/>
          </a:p>
        </p:txBody>
      </p:sp>
      <p:sp>
        <p:nvSpPr>
          <p:cNvPr id="17" name="Text 10"/>
          <p:cNvSpPr txBox="1"/>
          <p:nvPr/>
        </p:nvSpPr>
        <p:spPr>
          <a:xfrm>
            <a:off x="1217850" y="401733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сюжет
</a:t>
            </a:r>
            <a:endParaRPr lang="en-US" sz="1400" dirty="0"/>
          </a:p>
        </p:txBody>
      </p:sp>
      <p:sp>
        <p:nvSpPr>
          <p:cNvPr id="18" name="Text 11"/>
          <p:cNvSpPr txBox="1"/>
          <p:nvPr/>
        </p:nvSpPr>
        <p:spPr>
          <a:xfrm>
            <a:off x="1217850" y="426109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выбор Merrymind раскрывается не только его характер, но и реакция окружающих. Благодаря этому читатель видит, как один герой запускает важные изменения в истории.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истории и настроение сцен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связано с понятными школьнику местами и моментами: домом, дорогой, двором или классом. Поэтому события легко представить и обсудить без сложных объяснений.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ситуации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иллюстрации подходит книга, дорога, дом, школьный двор или предмет, связанный с фантазией Merrymind. Такой образ поддерживает тему перемен и воображения.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образ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эпизодах чувствуется ожидание и интерес, в других — удивление или тревога. Такая смена делает историю живой и помогает следить за внутренним состоянием героя.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настроения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время, место и мелкие предметы, которые подчёркивают атмосферу сцены. Через них читатель лучше понимает, почему эпизод кажется спокойным или напряжённым.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детали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1831501"/>
            <a:ext cx="4598400" cy="18325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 их роль в истории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герои по-своему реагируют на поступки Merrymind и помогают увидеть конфликт с нескольких сторон.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реакции героев показывают, что один поступок может вызывать поддержку, сомнение и удивление одновременно.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сюжета и персонажей истории Merrymind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развивается сюжет истории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 истории Merrymind показывает связь между желанием, действием и последствием.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Merrymind по ходу сюжета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как меняется внутреннее состояние героя от интереса к более спокойному пониманию ситуации.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усиливаются и ослабевают вместе с событиями, поэтому развитие героя видно через его чувства.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эмоциональной динамики по ходу сюжета Merrymind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конфликт и проблема истории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70250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Merrymind хочет следовать своей идее и действует быстро, потому что считает её интересной. Но желание героя не совпадает с тем, что удобно или спокойно для других.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0225" y="13422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желание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09625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подчёркивает, что за интересной идеей должны идти внимание и самоконтроль. Тогда поступок не причиняет лишних трудностей и не разрушает доверие.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09600" y="3324652"/>
            <a:ext cx="39930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ответственности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709625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возникает тогда, когда поступок не учитывает возможные последствия. Именно в этот момент история показывает, что добрая цель не всегда приводит к хорошему результату.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09600" y="1326177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 выборе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470250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ошибки отношения в группе меняются: кто-то удивляется, кто-то спорит, а кто-то пытается понять, что произошло. Это усиливает напряжение в сюжете.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470225" y="33501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Непонимание между героями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 повторяющиеся образы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Предмет, который возвращается
</a:t>
            </a:r>
            <a:pPr algn="l" indent="0" marL="0">
              <a:lnSpc>
                <a:spcPct val="90000"/>
              </a:lnSpc>
              <a:buNone/>
            </a:pPr>
            <a:r>
              <a:rPr lang="en-US" sz="144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истории может повторяться небольшой предмет, связанный с фантазией Merrymind или с важным моментом выбора. Когда он появляется снова, читатель сразу вспоминает прежнюю сцену и замечает, как изменилось настроение героя. Такой образ делает сюжет цельнее и выразительнее.
</a:t>
            </a:r>
            <a:endParaRPr lang="en-US" sz="1446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настроение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Повторяющийся цвет помогает показать перемены в чувствах: сначала он может напоминать о надежде, а затем — о тревоге или сомнении. Даже без длинных объяснений читатель понимает, что внутреннее состояние героя меняется вместе с событиями.
</a:t>
            </a:r>
            <a:endParaRPr lang="en-US" sz="1585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как намёк
</a:t>
            </a:r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 имя Merrymind звучит необычно и подчёркивает связь персонажа с воображением и внутренним миром. Оно помогает увидеть, что герой живёт не только действиями, но и идеями, которые постоянно влияют на его выбор.
</a:t>
            </a:r>
            <a:endParaRPr lang="en-US" sz="1668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2482" y="1733225"/>
            <a:ext cx="4146535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главные темы с эпизодами и короткими опорами из текста, чтобы ответ был точным и аргументированным.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подтверждаются не словами автора, а конкретными поступками героев и их реакцией на последствия.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ключевых эпизодов и действий персонажей в истории Merrymind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истории и текстовые доказательства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7688" y="1273625"/>
            <a:ext cx="290925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312415"/>
            <a:ext cx="387900" cy="310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65225"/>
            <a:ext cx="387900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286775"/>
            <a:ext cx="387900" cy="344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Merrymind показывают, что он не просто мечтатель, а герой, который быстро реагирует на свои идеи. Его любопытство и смелость помогают действовать, но иногда приводят к поспешным решениям.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Merrymind и его импульс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или союзник помогает увидеть, как в истории проявляются доверие и верность. Такой персонаж не только поддерживает Merrymind, но и показывает, что рядом есть человек, готовый советовать и направлять.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союзника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Персонаж, который сомневается, помогает читателю заметить риск раньше, чем он становится проблемой. Его реакция подчёркивает важность осторожности, ответственности и уважения к чувствам других людей в группе.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Сомнения и предупреждения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Нейтральный наблюдатель реагирует удивлением или недоверием и показывает историю с другой точки зрения. Через его взгляд особенно заметно, как одно решение меняет атмосферу и отношения между героями.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 со стороны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показывают поступки героев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 последствия ключевого выбора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 одно решение запускает цепочку событий и постепенно меняет настроение истории.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заметный рост связан с проблемой, а затем напряжение снижается после попытки исправления; это подчёркивает цену необдуманного выбора.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последовательности событий истории Merrymind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 обсуждения в классе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7100" y="2014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мотива героя: что именно Merrymind хотел сделать по-другому и зачем ему это было важно? Ответ поможет понять его цель и внутренний настрой.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67075" y="1557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 хотел изменить?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36900" y="2014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реакцию разных персонажей и найдите того, кто лучше других увидел причины поведения Merrymind. Используйте текстовые детали, а не общее мнение.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936875" y="1557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понял его лучше?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46967" y="2014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эпизод, без которого история изменилась бы. Покажите, почему именно этот момент меняет ход событий и влияет на отношения героев.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846942" y="1557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важный момент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757033" y="2014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Подумайте, какие последствия могли вызвать сомнения у других персонажей. Объясните, почему поступок кажется одновременно интересным, но не вполне правильным.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757008" y="1557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решение спорно?
</a:t>
            </a:r>
            <a:endParaRPr lang="en-US" sz="1200" dirty="0"/>
          </a:p>
        </p:txBody>
      </p:sp>
      <p:sp>
        <p:nvSpPr>
          <p:cNvPr id="19" name="Text 10"/>
          <p:cNvSpPr txBox="1"/>
          <p:nvPr/>
        </p:nvSpPr>
        <p:spPr>
          <a:xfrm>
            <a:off x="1095900" y="4337826"/>
            <a:ext cx="67689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Сформулируйте, чему учит произведение о дружбе и ответственности. В ответе важно привести пример из текста, который подтверждает вашу мысль.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1095800" y="4083475"/>
            <a:ext cx="67689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истории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строить точный ответ по тексту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переходить от вопроса к доказательству и выводу.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стиль произведения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 фразы делают текст запоминающимся и помогают следить за развитием мысли героя. Такой приём особенно полезен для читателя, который учится замечать важные детали.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 ритм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surprise, fear, hope, confusion и relief помогают описывать чувства точнее. Их удобно изучать в контексте, потому что они связаны с конкретными событиями и реакциями героев.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настроения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звучат естественно и быстро двигают сюжет вперёд. Через них видно, как герои реагируют друг на друга, спорят, поддерживают или не понимают позицию Merrymind.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диалоги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использует яркие детали, чтобы передать настроение сцены и внутреннее состояние персонажей. Благодаря этому история становится живой, а перемены в эмоциях героя легче заметить.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Образные описания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1782986"/>
            <a:ext cx="4598400" cy="19296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взглядов персонажей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как разные позиции создают конфликт и помогают увидеть смысл истории.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желания и страхи объясняют спор между героями; именно столкновение взглядов помогает понять, почему выбор Merrymind оказался важным.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ролей персонажей по тексту истории Merrymind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Навыки, которые развивает обсуждение текста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помогает переходить от простого пересказа к аргументированному ответу с примерами и точной лексикой.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учебный эффект дают понимание сюжета и анализ персонажей, но все навыки работают вместе и поддерживают устную речь.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Педагогическое обобщение целей чтения и обсуждения для 7 класса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223260"/>
            <a:ext cx="221100" cy="176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6787" y="2154925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3097750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4068160"/>
            <a:ext cx="221100" cy="17688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истории с жизнью школьника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и недопонимание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напоминает ситуации, когда в команде не сразу слышат друг друга. Из-за этого простое решение может вызвать спор, хотя все участники хотели бы одного и того же результата.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Спешка в выборе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Поспешное решение знакомо многим школьникам: сначала кажется, что оно удобное, а потом появляются трудности. Текст показывает, почему важно остановиться и подумать о последствиях заранее.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быть услышанным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истории похожи на подростков, которые стараются объяснить свою позицию и ждут, что их поймут. Это помогает говорить о вежливом споре и уважении к чужому мнению.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друзей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помощи у друзей особенно понятен в школьной жизни. История подчёркивает, что поддержка может исправить ошибку, снять напряжение и помочь найти более справедливое решение.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сюжета к личному выводу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события к собственному мнению помогает связать текст с опытом ученика.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после чтения Merrymind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Merrymind показывает, что воображение интересно только тогда, когда за ним стоят ответственность, внимание к другим и готовность исправлять ошибки. Именно поэтому текст удобно обсуждать в 7 классе.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2026-05-31T01:04:56Z</dcterms:created>
  <dcterms:modified xsi:type="dcterms:W3CDTF">2026-05-31T01:04:56Z</dcterms:modified>
</cp:coreProperties>
</file>