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 Заходер. «Плачет киска в коридоре»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 о грусти, доброте и заботе о маленькой киске.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Заходер писал простые, добрые и очень живые стихи. В них часто появляются животные, ласковые слова и важные мысли о дружбе, внимании и заботе о тех, кому трудно.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Заходер — поэт, который умеет говорить с детьми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маленькая кошка оказалась в коридоре и плачет. Читатель сразу понимает: ей неуютно, страшно и одиноко, хотя причина её беды прямо не названа.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объясняет, что именно случилось, поэтому каждый сам представляет историю. Из-за этого текст становится похожим на маленькую жизненную загадку с грустным началом.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проста и важна: беззащитному существу нужно сочувствие. Хочется не пройти мимо, а помочь, приласкать и согреть маленькую киску.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 стихотворение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плачущей киски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Ласковое имя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«киска» звучит мягко и тепло. Оно сразу делает героиню ближе и вызывает у читателя сочувствие, потому что так обычно говорят о том, кого хочется пожалеть.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беззащитность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Киска показана маленькой и одинокой. Она как будто осталась без защиты, поэтому хочется представить ей тёплый уголок, внимание и добрые руки.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81" y="14435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5150" y="14501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031" y="1443500"/>
            <a:ext cx="301388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короткий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прочитать за минуту, поэтому дети быстро улавливают смысл и не теряются в длинных строках.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трудных выражений. Каждый образ понятен сразу, а это помогает младшим школьникам читать уверенно и с интересом.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картинка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 и плачущая киска легко представляются в воображении. Из-за этого стихотворение хорошо запоминается и надолго остаётся в памяти.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запоминается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жалость: маленькая киска плачет, и ей явно плохо. Читателю хочется защитить её и сделать так, чтобы она больше не грустила.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сочувствие. Стихотворение заставляет не просто увидеть беду, а по-настоящему откликнуться на неё и мысленно помочь животному.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 тексте есть лёгкая улыбка. Он похож на маленькую сценку из жизни, поэтому грусть звучит мягко и совсем не тяжело.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текст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смысл стихотворения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короткой картинки — к доброму выводу о внимании и помощи.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«киска» звучит нежно и по-доброму. Оно сразу вызывает теплоту и делает героиню не просто животным, а маленьким существом, которому хочется помочь.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обращение мягче, чем обычное «кошка». Оно помогает показать заботу автора и создаёт в стихотворении особенно доверительный и ласковый тон.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Уменьшительно-ласкательные слова часто встречаются в детской поэзии. Они делают образ ближе, понятнее и трогательнее для младших школьников.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слова в стихотворении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лет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 помогает детям сразу увидеть главное: беду маленького животного и добрую мысль автора.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возраст, для которого особенно понятны короткие строки и ясные слова стихотворения.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ориентировка для младших школьников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 как место действия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 кажется холодным и неуютным местом для маленькой кошки. Поэтому уже одно это слово усиливает тревогу и делает её одиночество особенно заметным.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длинный пустой коридор, сразу становится ясно, как киске нужны тепло, защита и безопасный уголок. Именно так пространство помогает передать настроение стихотворения.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учит замечать чужую беду и не проходить мимо, даже если перед тобой совсем маленькое и беззащитное существо.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полезно для детей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легко поговорить о том, как дома заботятся о кошке или собаке: кормят, гладят, защищают и не оставляют без внимания.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детям понять, что сочувствие — это не просто чувство, а добрый поступок, который можно показать словами и делом.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удобно обсуждать в классе: каждый ребёнок быстро понимает смысл и может сказать, как он бы помог киске.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— грусть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слов слышно, что киса плачет. Настроение становится печальным, а читатель сразу чувствует её одиночество и тревогу.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Появляется сочувствие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внимание переносится на саму героиню. Её хочется пожалеть, приласкать и защитить, поэтому печаль превращается в мягкое тепло.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Остаётся доброта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грусть уже не кажется тяжёлой: она соединяется с участием. Именно так стихотворение оставляет после себя светлое и доброе чувство.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Животное, которое оказалось в беде, нуждается в заботе и защите так же, как и любой живой друг рядом с человеком.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делает человека добрее: когда мы замечаем чужую боль, нам легче поступать внимательно, мягко и по-человечески.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короткое стихотворение напоминает важное правило: слабого нельзя оставлять одного, если можно помочь хотя бы добрым словом.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здесь главная мысль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маленькие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часто появляются звери и птицы, которые ведут себя почти как люди. Это делает чтение особенно интересным: ребёнок легко представляет картинку и одновременно понимает, что автор говорит о дружбе, заботе и внимании к слабым.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которые легко услышать и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Бориса Заходера строки звучат просто и ясно, будто их сразу хочется читать вслух. В них нет лишних сложностей, зато есть добрая интонация и живые образы, понятные младшим школьникам. Именно поэтому такие тексты быстро запоминаются и нравятся детям.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 добром стиле Бориса Заходера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ситуация похожа на маленькую сценку из жизни: коротко сказано, где находится киса и что с ней происходит, поэтому в тексте есть лёгкая улыбка.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 этой простотой стоит настоящая печаль: животное плачет, и читателю сразу хочется его утешить, а не смеяться над ним.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контраст делает стихотворение живым и очень выразительным: оно не пугает, а мягко трогает сердце и заставляет сопереживать.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улыбки и жалости помогает детям лучше понять текст: смешное здесь соседствует с добротой, а значит, запоминается особенно хорошо.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стихотворение смешным и грустным одновременно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«плачет» сразу показывает чувство героини. Ребёнок без труда понимает: киске плохо, ей больно или страшно, и она нуждается в помощи.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«киска» звучит ласково и нежно, поэтому образ животного становится тёплым и близким. Такое обращение вызывает сочувствие ещё до конца чтения.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«коридоре» задаёт место действия и помогает увидеть пустое, неуютное пространство. Благодаря этому короткому набору слов в голове возникает ясная картинка.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представить картину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понять после чтения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маленького стихотворения к важному жизненному выводу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81" y="2770325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1781" y="2770325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нравится младшим школьникам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короткое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можно прочитать за минуту, а понять — ещё быстрее. Детям удобно сразу уловить смысл и не теряться в длинных объяснениях.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вызывает симпатию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киска сразу кажется трогательной и близкой. Ребятам легко сопереживать животному, которое выглядит растерянным и одиноким.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лёгкая 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выглядит как маленький жизненный эпизод, поэтому стихотворение не кажется тяжёлым. В нём есть мягкая, почти домашняя интонация.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добрый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нескольких строчках чувствуется важная мысль о заботе. Детям приятно находить в простом тексте большой и хороший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стихотворению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уместна маленькая грустная кошка в пустом коридоре: мягкий свет, длинные стены и растерянная поза сразу передают одиночество и тревогу.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выразительные глаза, опущенная голова и тихая обстановка сделают образ очень трогательным. Такая иллюстрация поможет почувствовать жалость и желание позаботиться о киске.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Бориса Заходера напоминает: маленькой киске тоже может быть одиноко и страшно. Если замечать чужую беду и отвечать добротой, мир становится теплее.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добро начинается с внимания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2026-05-24T05:54:13Z</dcterms:created>
  <dcterms:modified xsi:type="dcterms:W3CDTF">2026-05-24T05:54:13Z</dcterms:modified>
</cp:coreProperties>
</file>