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романсов и песен русских композиторов
</a:t>
            </a:r>
            <a:endParaRPr lang="en-US" sz="2406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слово и чувство создают в романсе и песне живые образы.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рассказывает о чувствах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мы узнаем, как романс и песня создают художественный образ, чем они отличаются и почему в русской музыке эти жанры так тесно связаны с поэзией и выразительной речью.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музыкальный образ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образ — это то, что мы представляем и чувствуем, слушая музыку: человека, природу, событие или настроение, переданное звуками.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него влияют мелодия, темп, ритм, динамика, лад и тембр голоса. Эти средства помогают сделать образ светлым, тревожным, нежным или торжественным.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романсах и песнях образ часто строится на контрастах: тихое и громкое, личное и общее, спокойное и взволнованное, что делает музыку выразительнее.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романс: истоки жанра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музицирование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романс сложился в начале XIX века и был особенно близок домашнему исполнению. Его пели в камерной обстановке под аккомпанемент фортепиано, внимательно передавая смысл слов.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романсе звучат любовь, разлука, ожидание, воспоминание и осеннее настроение. Поэтому этот жанр особенно хорошо передаёт тонкие личные переживания.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романсов и песен русских композиторов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темы чаще всего выбирали композиторы в лирических жанрах.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 романсе и песне распространены личные чувства, а затем — образы природы и Родины.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музыки; дата не требуется.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Глинка и первые классические романсы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считается основоположником русской классической музыки. В его романсах мелодия звучит плавно и естественно, поэтому слово и напев воспринимаются как единое целое.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романсе «Я помню чудное мгновенье» образ любви связан не только с чувством, но и с памятью о светлой встрече. Музыка словно передаёт внутреннее обновление героя.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«Жаворонок» рисует весенний воздух, лёгкость полёта и прозрачность неба. Образ природы здесь особенно ясен благодаря напевности и мягкому движению мелодии.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Глинки музыкальный образ всегда выразителен, но не перегружен. Он кажется чистым, певучим и очень близким к интонации русской речи.
</a:t>
            </a:r>
            <a:endParaRPr lang="en-US" sz="8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встреча среди шума бала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романсе «Средь шумного бала» Чайковский показывает неожиданную встречу как тонкое и волнующее событие. За внешним блеском слышится личное чувство, робость и тайна, которые особенно ярко раскрываются в мягкой мелодии и плавном сопровождении.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светлом мгновении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романсе «То было раннею весной» звучат нежная грусть и воспоминание о дорогом прошлом. Музыка не торопится, словно даёт слушателю вслушаться в каждое слово и почувствовать хрупкость переживания.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Лирика, близкая каждому слушателю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Романсы Чайковского ценят за искренность и душевную теплоту. Его музыка умеет говорить о тревоге, надежде и радости так, что эти чувства становятся понятными даже без длинного объяснения.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Чайковский: лирический и душевный образ
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Рахманинов: широкая мелодия и сильное чувство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Романсы Рахманинова отличаются распевностью и богатой гармонией. Мелодия звучит широко, как будто раскрывает большой внутренний мир человека.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«Весенних водах» слышны движение, радость и пробуждение природы. Музыка стремительно несётся вперёд, передавая энергию весеннего потока.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романсе «Не пой, красавица, при мне» появляются даль, память и тихая грусть. Восточная окраска мелодии делает образ особенно задумчивым и глубоким.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4982" y="2088061"/>
            <a:ext cx="669638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665" y="1460927"/>
            <a:ext cx="765300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Модест Мусоргский: правда живой речи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разговора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Мусоргский строил мелодию так, чтобы она напоминала живую речь. Благодаря этому его герои звучат естественно, будто говорят со сцены прямо с нами.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героя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вокальных сценах музыка показывает не только чувство, но и личность. Слушатель замечает, как герой переживает, сомневается, страдает или сопротивляется.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переживания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Мусоргского часто возникают страх, боль, усталость и внутреннее напряжение. Эти состояния передаются через резкие интонации, паузы и выразительные контрасты.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музыка вместе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особенно точно подчёркивает смысл текста. Поэтому каждое слово в его песнях и сценах звучит весомо и помогает раскрыть образ глубже.
</a:t>
            </a:r>
            <a:endParaRPr lang="en-US" sz="99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истоки в русских песнях композиторов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народная песенность повлияла на многих композиторов. Её особенности — плавная мелодия, повтор интонаций, протяжность и ясный ритм — слышны у Даргомыжского, Бородина и Римского-Корсакова.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песнях часто появляются дорога, поле, река, дом, труд, праздник и сказочный мир. Эти образы делают музыку близкой к жизни и одновременно яркой и поэтичной.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758029"/>
            <a:ext cx="4452300" cy="19838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образов в разных жанрах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разные композиторы создают непохожие музыкальные образы в романсе, песне и вокальной сцене.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Лирические образы тяготеют к напевности, а драматические — к речевой выразительности и контрастам.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Романсы, песни и вокальные произведения русских композиторов XIX–XX веков, изучаемые в школьном курсе музыки
</a:t>
            </a:r>
            <a:endParaRPr lang="en-US" sz="7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музыкальные средства помогают создать образ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романсе выразительность часто строится на плавной мелодии, а в песне сильнее слышны ритм и чёткость звучания.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Напевность особенно важна для лирики, динамика усиливает чувство, а темп помогает передать настроение и движение.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музыкально-выразительных средств в романсах и песнях русских композиторов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музыкальный образ в романсе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 поэтического текста к выразительному исполнению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078750"/>
            <a:ext cx="462695" cy="4626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46054" y="1584846"/>
            <a:ext cx="350993" cy="4679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289892"/>
            <a:ext cx="462724" cy="462724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природы в романсах и песнях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образ в русской музыке обычно связан с надеждой, обновлением и радостью. Такая музыка звучит светло, легко и словно открывает пространство для нового чувства.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пейзаж часто приносит задумчивость, мягкую грусть и воспоминания. Композиторы используют более спокойные интонации, чтобы передать тишину и внутреннее размышление.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образ создаёт ощущение тишины, одиночества или мечты. Здесь особенно важны мягкая динамика, медленный темп и протяжённые мелодические линии.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может означать разлуку, ожидание или поиск. В музыке он часто связан с движением вперёд и с чувством, которое ещё не получило ответа.
</a:t>
            </a:r>
            <a:endParaRPr lang="en-US" sz="12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Родины и народной памяти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в песнях русских композиторов раскрывается через знакомые каждому детали: простор, реку, дорогу, колокольный звон и родную речь. Эти образы делают музыку близкой и узнаваемой.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песни напоминают о подвигах, испытаниях и памяти о прошлом. В них важны не только события, но и чувство уважения к людям, которые жили до нас.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такого образа особенно подходят простая мелодия, повтор интонаций и ясный напев. Благодаря этому слушатель легко запоминает музыку и воспринимает её как часть общей памяти.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87609"/>
            <a:ext cx="8604000" cy="28063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как участник создания образа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13634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и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романс может прозвучать мягко, строго или взволнованно. На оттенок образа влияют тембр голоса, дыхание и плавность фраз.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710103" y="1113625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Дикция и паузы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дикция и выразительные паузы помогают слушателю услышать смысл слов. В лирике важна нежность, а в драматических эпизодах — напряжение и сила интонации.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чаще всего встречаются в романсах и песнях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Вокальная музыка соединяет личное переживание с художественным образом, поэтому одно чувство нередко переходит в другое прямо внутри произведения.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 чаще обращён к личной лирике, а песня — к общему настроению, памяти и ощущению единства.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 и эмоциональных образов в русских романсах и песнях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произведения понятны школьникам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Романсы и песни легко связать с радостью встречи, тоской по дому, ожиданием и восхищением природой.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Весна, осень, дорога, память и дружба близки школьникам, потому что они встречаются в жизни и литературе.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раскрывается не длинным рассказом, а интонацией, повтором, темпом и мелодией, поэтому образ быстро запоминается.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отклик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слушатель может узнать в музыке собственное настроение, а это делает романс и песню особенно доступными для понимания.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809" y="1073232"/>
            <a:ext cx="5678382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для школьного анализа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помогает сравнить, как разные композиторы создают яркий и запоминающийся музыкальный образ.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важно сравнивать не только сюжет, но и музыкальные признаки: мелодию, ритм, интонацию и характер звучания.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русских композиторов, рекомендованные для школьного слушания и анализа
</a:t>
            </a:r>
            <a:endParaRPr lang="en-US" sz="75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говорит образами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романс и песня соединяют слово и музыку, поэтому чувства, природа и память звучат особенно ясно. У каждого композитора образ получает свой характер: светлый, лиричный, широкий или правдивый.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2026-05-24T23:41:26Z</dcterms:created>
  <dcterms:modified xsi:type="dcterms:W3CDTF">2026-05-24T23:41:26Z</dcterms:modified>
</cp:coreProperties>
</file>