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Сергеевич Тургенев — автор «Муму», «Записок охотника», «Аси» и «Отцов и детей».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писатель, который любил природу и людей
</a:t>
            </a:r>
            <a:endParaRPr lang="en-US" sz="26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жил Тургенев и почему его книги важны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 жил в 1818–1883 годах — в годы больших перемен в России. В его время сохранялось крепостное право, и писатели часто говорили о несправедливости. Тургенев точно наблюдал жизнь дворян, деревни и простых людей.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родился в городе Орле в дворянской семье. С ранних лет он видел, как устроена жизнь в имении: кто чем занимается, как общаются взрослые и дети.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будущего писателя прошло в усадьбе Спасское-Лутовиново. Там были сады, поля и пруды, а также жизнь помещиков и крестьян — всё это он запоминал особенно ярко.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Тургенева была строгой и властной, и это заметно повлияло на его характер. Он много наблюдал за людьми и природой, а затем превратил эти впечатления в художественные образы.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писателя и его семья
</a:t>
            </a:r>
            <a:endParaRPr lang="en-US" sz="3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Пейзажи усадьбы и привычная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стало для Тургенева главным местом детских впечатлений. Он видел деревенские дороги, старый парк и липовые аллеи, а рядом — сад и пруды. Эти детали формировали его вкус к природе.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Спасское-Лутовиново — место, которое вошло в его книги
</a:t>
            </a:r>
            <a:endParaRPr lang="en-US" sz="2102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образы «живут»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образы усадьбы появлялись в произведениях как память о родном доме и русской природе. Поэтому в описаниях важны не только действия героев, но и пространство вокруг них. Для изображения хорошо подойдут усадебный дом и тихий пруд.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первые литературные опыты
</a:t>
            </a:r>
            <a:endParaRPr lang="en-US" sz="245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широкий кругозор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учился в Московском и Петербургском университетах, а затем продолжил образование в Берлине. Там он лучше понял и русскую, и европейскую культуру, сравнивая подходы разных стран.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стихов к прозе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 пробовал писать стихи и небольшие пьесы. Позднее его особенно заметили как прозаика — то есть писателя, который рассказывает истории прозой, а не стихами.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в каждом 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много наблюдательности: он внимательно смотрит на поведение людей, на мелкие привычки и особенности характера. Благодаря этому читателю легче верить героям и понимать их поступки.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«красивое слово»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умел находить точное слово. Он не перегружал текст лишними объяснениями, а показывал мысль через детали — взгляд, интонацию, реакцию героя и описания природы.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Тургенева и их темы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произведении ведущая тема различается, но общий смысл — внимательное отношение к человеку и его чувствам.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 разнообразие тем у Тургенева: от семейных конфликтов до любви и жизни народа.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разметка по темам из перечня произведений (без численных статистических данных).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— это цикл рассказов о поездках по русской деревне. Тургенев показывает, что крестьяне — не «безликая масса», а живые люди со своими характерами.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много внимания к труду и заботам деревенских жителей. Одновременно звучит тема достоинства: как человек держится в повседневной жизни и как он воспринимает добро и несправедливость.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этих рассказах не молчит: описаны леса, поля, реки, закаты. Такие картины помогают читателю почувствовать ритм жизни и смену настроений героев.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стала важной, потому что помогла читать про народ внимательнее и сочувственнее. Она учит видеть красоту рядом и понимать людей по-настоящему, без грубых оценок.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«Записки охотника» — книга о народе и природе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«Муму»: история о Герасиме и его собаке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«Муму» главным героем является Герасим — сильный, добрый и немногословный дворник. Он заботится о маленькой собачке Муму, и постепенно животное становится для него настоящим другом.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трагедию несправедливости, которая связана с барским произволом и тяжёлой судьбой крепостных. История заставляет задуматься о том, как может пострадать слабый человек и кто несёт ответственность.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870951"/>
            <a:ext cx="3709500" cy="21165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Тургенева и их главные темы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произведение, год, тема, значение. У каждого текста — своя ведущая тема и важный смысл для читателя.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художественные истории раскрывают важные жизненные темы: от сочувствия к слабым до размышлений о выборе, любви и споре поколений.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сведения о датах и темах произведений, общепринятые в школьном курсе литературы.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конфликт в «Отцах и детях»
</a:t>
            </a:r>
            <a:endParaRPr lang="en-US" sz="222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традиционных взглядов к позиции Евгения Базарова и общий спор ценностей.
</a:t>
            </a:r>
            <a:endParaRPr lang="en-US" sz="8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7625" y="1430330"/>
            <a:ext cx="589050" cy="67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Евгений Базаров как необычный герой
</a:t>
            </a:r>
            <a:endParaRPr lang="en-US" sz="2381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Склонность спорить и проверять идеи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Базаров любит спорить: он сомневается в авторитетах и считает, что слова должны подтверждаться делом. Его уверенность в практической пользе делает разговоры в романе напряжёнными и живыми.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Чувства, которые не укладываются в лозунги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Базаров выглядит строгим и «сухим», Тургенев показывает, что в нём есть живые чувства. Любовь и переживания меняют его настроение, и герой сталкивается с собственной уязвимостью.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внутренние сомнения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одиночество — не только вокруг, но и внутри: герой сомневается, пытается доказать себе правильность взглядов. Тургенев связывает это с борьбой характера и обстоятельств.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Тургенев описывает природу
</a:t>
            </a:r>
            <a:endParaRPr lang="en-US" sz="2851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поля как пространство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рисует лес и поля так, чтобы читатель видел движение времени: куда идёт герой, где наступает тишина, а где начинается тревога или надежда.
</a:t>
            </a:r>
            <a:endParaRPr lang="en-US" sz="1589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небо, ветер и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17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Вечерами и на рассвете пейзаж становится «разговором» с настроением персонажей. Ветер, тишина и звуки природы помогают понять их внутреннее состояние.
</a:t>
            </a:r>
            <a:endParaRPr lang="en-US" sz="1735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травы и мягкая спокойная красота
</a:t>
            </a:r>
            <a:pPr algn="l" indent="0" marL="0">
              <a:lnSpc>
                <a:spcPct val="100000"/>
              </a:lnSpc>
              <a:buNone/>
            </a:pPr>
            <a:r>
              <a:rPr lang="en-US" sz="16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— мелочам: траве, воздуху, полевым деталям. Благодаря этим наблюдениям природа звучит спокойно и красиво, а чувства героев становятся ближе.
</a:t>
            </a:r>
            <a:endParaRPr lang="en-US" sz="1679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и жизнь в Европе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по Парижу и наблюдательный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Тургенев видел не только архитектуру, но и людей: их манеру говорить, привычки, повседневные сюжеты. Такой интерес к деталям помогает представить «европейскую рамку», где особенно заметна его привычка сравнивать характеры и нравы.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Берлин: город размышлений и литературных разговоров
</a:t>
            </a:r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Тургенев поддерживал связи с культурной средой и внимательно следил за тем, как в Европе обсуждают книги и идеи. Впечатления от города не отменяли главного: он продолжал писать о России и её людях.
</a:t>
            </a:r>
            <a:endParaRPr lang="en-US" sz="137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 границей как точка возвращения к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1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вдали от России Тургенев не разрывал связь с домом. Он обращался к русской жизни, русской природе и типичным судьбам, словно сохранял внутреннюю «мапу» родных мест.
</a:t>
            </a:r>
            <a:endParaRPr lang="en-US" sz="15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Тургенева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публикаций, важны переходы между периодами: рост зрелости писателя заметен именно к 1850–1860-м годам, когда появляются крупнейшие книги.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постепенное расширение тем и художественной манеры: от первых работ к крупным повестям и романам, а затем — к поздним текстам.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Даты: общеизвестные биографические сведения об И. С. Тургеневе; см. биографические статьи в справочных изданиях и энциклопедиях (например, БРЭ).
</a:t>
            </a:r>
            <a:endParaRPr lang="en-US" sz="5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1852 год важен тем, что тогда вышли «Муму» и «Записки охотника», где особенно ощущаются ясность, точность и выразительность его прозы.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сразу закрепились его произведения, сделавшие стиль Тургенева особенно заметным читателям.
</a:t>
            </a:r>
            <a:endParaRPr lang="en-US" sz="193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справочники и энциклопедические статьи об И. С. Тургеневе (даты публикаций «Муму» и «Записок охотника»).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416" y="1535000"/>
            <a:ext cx="3305968" cy="271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Тургенева и что они символизируют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что у Тургенева характер почти всегда раскрывается через поступки и моральные качества.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связывает образы с важными качествами человека: добротой, уязвимостью, сомнением, искренностью и чувством долга.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ключевых произведений И. С. Тургенева (по школьным программам и литературным справкам).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понятны школьникам, потому что в центре — дружба, сострадание и уважение к человеку. Через отношения героев легче обсудить, как нужно заботиться о слабых и почему нельзя быть равнодушным.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Тургенева помогают думать о честности и справедливости. Он показывает последствия жестокости и поступков «по правилам», поэтому ребятам проще понять: нравственный выбор важнее удобства.
</a:t>
            </a:r>
            <a:endParaRPr lang="en-US" sz="1152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много внимания к природе и обычной жизни, и это сближает читателя с текстом. Ученики учатся замечать красоту вокруг и понимать, как настроение влияет на решения и поступки.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Тургенева читают в школе
</a:t>
            </a:r>
            <a:endParaRPr lang="en-US" sz="28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Тургеневе
</a:t>
            </a:r>
            <a:endParaRPr lang="en-US" sz="3110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Тургенева носят улицы, школы, библиотеки и музеи. В Орле и в Спасском-Лутовинове открыты музеи, где сохраняют вещи и материалы, связанные с его жизнью и творческими впечатлениями.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Тургенева продолжают читать в России и за ее пределами, потому что его герои узнаваемы и по-человечески близки. Для изображения подходят памятник писателю, музейная комната или усадьба.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Тургенева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показывают, какие направления чаще всего встречаются в разных книгах и помогают объединить «разные сюжеты» в один общий круг 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собрать темы вместе, становится видно: Тургенев постоянно возвращается к человеку и его внутренним решениям, а природа усиливает переживания.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тем и доли: по данным, указанным в исходном описании презентации.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И. С. Тургенев остается важным писателем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 показывает Россию XIX века через судьбы людей, красоту природы и важные жизненные выборы. Его книги воспитывают доброту, сочувствие и уважение к человеку, помогая лучше понимать чувства и поступки.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2026-05-13T01:09:15Z</dcterms:created>
  <dcterms:modified xsi:type="dcterms:W3CDTF">2026-05-13T01:09:15Z</dcterms:modified>
</cp:coreProperties>
</file>