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Дорожно-транспортная безопасность: правила, риски и личная ответственность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дороге начинается с ежедневных решений.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каждому старшекласснику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ежедневно переходят дороги, ездят в транспорте и пользуются велосипедом или самокатом. Ошибка на маршруте в школу, спешка или телефон в руках быстро превращают обычную поездку в опасную ситуацию.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дорожная безопасность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инфраструктура помогает предотвратить конфликт между пешеходами и транспортом: освещение, разметка, переходы, ограждения, островки безопасности и искусственные неровности.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участников движения определяет исход большинства ситуаций: соблюдение ПДД, внимание к дороге, отказ от телефона, ремень безопасности и защитная экипировка.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Организационная часть связана с контролем скорости, обучением, профилактикой нарушений и своевременной работой экстренных служб при аварии.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ДТП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поведения на дороге усиливаются в сумерках и при плохой погоде, когда ошибки заметить и исправить сложнее.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ключевые зоны риска — скорость и невнимательность; вместе они дают большую часть опасных ситуаций.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нарушений ПДД; данные приведены в учебных целях, без привязки к конкретной статистике.
</a:t>
            </a:r>
            <a:endParaRPr lang="en-US" sz="73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38691"/>
            <a:ext cx="4865100" cy="19889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Средства, которые снижают тяжесть последствий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мера защищает от определённого риска и особенно важна для своей группы участников движения.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защиты работают по-разному, но их общий эффект максимален при регулярном и одновременном использовании.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дорожного движения РФ; рекомендации по безопасности участников дорожного движения.
</a:t>
            </a:r>
            <a:endParaRPr lang="en-US" sz="81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291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Пешеходный переход рядом со школой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безопасного перехода есть простое правило: сначала остановиться у края тротуара, затем оценить обстановку и переходить только по разметке или на зелёный сигнал. На многополосной дороге особенно важен зрительный контакт с водителем.
</a:t>
            </a:r>
            <a:endParaRPr lang="en-US" sz="986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 школой опаснее всего выходить на проезжую часть из-за припаркованного автомобиля, идти в наушниках или бежать без остановки. В таких условиях водитель может заметить пешехода слишком поздно.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безопасно перейти дорогу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пешехода на регулируемом, нерегулируемом переходе и при плохой видимости.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отвлечение внимания повышает риск ошибки: на дороге цена одной секунды может оказаться слишком высокой.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(ВОЗ).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1,19 млн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ежегодно погибает в дорожно-транспортных происшествиях во всём мире.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защищает на дороге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меры снижают разные виды риска: удар при столкновении, травму головы, незаметность в темноте и опасность для ребёнка.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даёт не одна мера, а их сочетание: защита работает лучше как система, а не по отдельности.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дорожного движения РФ; общие рекомендации по дорожной безопасности.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пассажира в автомобиле и автобусе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автомобиле пассажир должен быть пристёгнут на любом сиденье, не отвлекать водителя и не открывать двери до полной остановки. Это снижает риск травм при резком манёвре или столкновении.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перемещаться по салону без необходимости, высовывать руки или голову из окна и играть с ремнём, замками и дверными ручками. Такие действия особенно опасны при торможении.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автобусе и школьном транспорте посадка и высадка допустимы только после полной остановки. Во время движения нужно держаться за поручни и сохранять спокойствие, не создавая толкотни у дверей.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остановке следует стоять на безопасном расстоянии от проезжей части и не выходить на дорогу сразу после выхода из транспорта. Сначала нужно оценить обстановку, затем продолжать движение.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775693"/>
            <a:ext cx="4405200" cy="17815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группы и типичные ошибки на дороге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возрастных групп с характерными рисками и мерами профилактики показывает, что ошибки зависят не только от знаний, но и от привычек, самоконтроля и внешнего контроля.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повторение правил, контроль маршрута и устойчивые безопасные привычки, а не разовые напоминания перед выходом на дорогу.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 дорожной безопасности для курса ОБЗР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Велосипедист и средства защиты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поездка на велосипеде начинается с исправного транспорта: рабочие тормоза, звонок, световозвращатели и, в тёмное время суток, передний белый и задний красный фонари.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 и заметная одежда не делают поездку «абсолютно безопасной», но заметно снижают тяжесть травм и повышают видимость велосипедиста для водителей и пешеходов.
</a:t>
            </a:r>
            <a:endParaRPr lang="en-US" sz="10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дорожно-транспортном происшествии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правилах первой помощи и базовой безопасности на месте ДТП.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аварийность в разные сезоны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особенно заметны в часы сумерек: именно тогда ухудшение видимости и скользкое покрытие сильнее всего влияют на поведение участников движения.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 зимой и осенью; летом опасность формируют интенсивность движения и большое число уязвимых участников на улице.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факторов сезонного риска в дорожном движении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3406" y="1249087"/>
            <a:ext cx="186188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7020" y="1249087"/>
            <a:ext cx="186188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4787" y="2961012"/>
            <a:ext cx="223425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85522"/>
            <a:ext cx="311100" cy="24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среда вокруг школы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Скоростной режим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ограничения скорости и искусственные неровности заставляют водителей снижать темп движения в зоне, где много детей и пешеходов.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Размеченные переходы и ограждения направляют движение школьников в безопасные точки пересечения дороги и уменьшают число опасных выходов на проезжую часть.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освещённая территория делает людей и транспорт заметнее в сумерках, особенно в часы утреннего и вечернего школьного потока.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подъезда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места высадки детей и отсутствие хаотичной парковки у входа снижают конфликт между личным транспортом родителей и пешеходами.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дороги и их функция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дорожной среды решает свою задачу, но максимальный эффект появляется, когда они работают совместно и поддерживают друг друга на одном участке дороги.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формирует система: разделение потоков, управление скоростью и повышение видимости уменьшают вероятность конфликта между пешеходами и транспортом.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принципов организации дорожной инфраструктуры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 общественном транспорте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остановке нужно заранее занять безопасное место, не выходить на проезжую часть и садиться только после полной остановки автобуса, трамвая или маршрутного транспорта.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движения следует держаться за поручни, не бегать по салону и не создавать помех другим пассажирам, особенно при торможении и поворотах.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отвлекать водителя, толкаться у дверей или выходить так, чтобы сразу оказаться перед потоком автомобилей; сначала оценивают обстановку на дороге.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работает лучше, чем последствия аварии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действует до момента опасности: она помогает не только избежать столкновения, но и уменьшить тяжесть последствий, если ошибка всё же произошла.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результативен комплекс мер: он одновременно снижает вероятность ДТП, тяжесть травм и нагрузку на экстренные службы.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профилактических мер по влиянию на дорожный риск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 участника движения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на переходах и у остановок — это не формальность, а ежедневная привычка, которая помогает вовремя заметить опасность и избежать необдуманного шага.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риска означает умение не спешить, не переходить дорогу наугад и не проверять пределы собственной удачи там, где ошибка может стоить здоровья.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другим участникам движения проявляется в соблюдении сигналов светофора, спокойном поведении и готовности учитывать действия пешеходов, водителей и пассажиров.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Старшеклассник особенно заметен как пример для младших: его поведение формирует норму, а личная дисциплина напрямую влияет на общую культуру безопасности.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дороге начинается с привычек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Дорожная безопасность складывается из правил, среды и личной дисциплины, но решающим остаётся ежедневный выбор человека. Именно привычка действовать внимательно и ответственно сохраняет здоровье и жизнь.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2026-05-21T05:53:54Z</dcterms:created>
  <dcterms:modified xsi:type="dcterms:W3CDTF">2026-05-21T05:53:54Z</dcterms:modified>
</cp:coreProperties>
</file>