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 категории состояния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слова передают состояние, оценку и настроение?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категория состояния в русском языке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особенно заметны в безличных предложениях: они помогают назвать состояние без подлежащего и передать мысль кратко, ясно и точно. Тема связана с частями речи, сказуемым и устройством простых предложений.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обозначают слова категории состояния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982825" y="1266143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назвать физическое или душевное состояние человека: жарко, грустно, страшно, весело. Они показывают, как человек чувствует себя в данный момент, без описания действия.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982825" y="1039425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человека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982825" y="4333949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 таких слов — они называют не предмет и не действие, а общее состояние или оценку. Поэтому они звучат очень точно и экономно в речи.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982825" y="4107236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смысл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1982825" y="3566995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этой группы нередко передают эмоциональную реакцию: радостно, тревожно, спокойно, неловко. Они показывают отношение говорящего к событию или к окружающей обстановке.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982825" y="3340282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и отношение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982825" y="2800041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выражают не состояние, а оценку происходящего: можно, нельзя, нужно, пора, жаль. С их помощью говорящий сообщает, что разрешено, необходимо или уже наступило время.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982825" y="2573329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ситуации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1982825" y="2033087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Категория состояния часто передает картину вокруг нас: сыро, ветрено, темно, душно. Эти слова особенно удобны, когда нужно кратко описать атмосферу на улице или в помещении.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1982825" y="1806375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среда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разряды слов категории состояния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основные группы слов категории состояния и примеры их употребления в предложении.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часть речи выражает разные значения: ощущение, обстановку, необходимость и оценку времени.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языка: категория состояния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признаки категории состояния
</a:t>
            </a:r>
            <a:endParaRPr lang="en-US" sz="2792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категории состояния не изменяются по родам, числам и падежам. Форма остается одинаковой в разных предложениях, поэтому по окончанию их трудно связать с предметом.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Неизменяемость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1980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безличном предложении такое слово чаще всего становится сказуемым и несет основную мысль высказывания. Именно оно сообщает, какое состояние или оценка описываются.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5662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сказуемого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слов возможны степени сравнения: тихо — тише, холодно — холоднее. Это сближает их с наречиями, но не меняет их главной роли в предложении.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480335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рядом нет подлежащего, потому что речь идет не о действующем лице, а о состоянии целой ситуации: На улице тихо, Мне страшно, Сегодня рано темнеет.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919208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подлежащего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слово категории состояния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проверка значения, формы и роли слова в предложении.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499971"/>
            <a:ext cx="8426700" cy="22712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 категории состояния в предложениях
</a:t>
            </a:r>
            <a:endParaRPr lang="en-US" sz="2505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8004" y="1465828"/>
            <a:ext cx="1531500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«Мне весело» слово показывает настроение, а не действие. Оно сообщает, что человек испытывает радость, и помогает передать внутреннее состояние очень кратко.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58004" y="1169003"/>
            <a:ext cx="15315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человека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7251804" y="1465828"/>
            <a:ext cx="1531500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«Пора домой» показывает, что наступил подходящий момент. Здесь слово выражает оценку времени и помогает быстро понять смысл ситуации.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7251804" y="1169003"/>
            <a:ext cx="15315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действия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5553354" y="1465828"/>
            <a:ext cx="1531500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примере «Нельзя шуметь» слово сообщает о запрете. Оно важно для смысла высказывания и не связано с действием конкретного лица.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553354" y="1169003"/>
            <a:ext cx="15315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и необходимость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854904" y="1465828"/>
            <a:ext cx="1531500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«На дворе тихо» речь идет о состоянии окружающей среды. Слово не называет признак предмета, а описывает общую атмосферу.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3854904" y="1169003"/>
            <a:ext cx="15315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 покой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2156454" y="1465828"/>
            <a:ext cx="1531500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«В комнате душно» описывает не предмет и не действие, а ощущение воздуха. Такое слово помогает сразу представить обстановку без длинного объяснения.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2156454" y="1169003"/>
            <a:ext cx="15315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Обстановка вокруг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встречаются чаще всего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«Категория состояния»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слова слышны в повседневных репликах и коротких сообщениях, где важна точность и быстрота выражения мысли.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преобладают слова, связанные с действиями и правилами, но все значения активно используются в повседневном общении.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категории состояния от наречий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6750" y="3236639"/>
            <a:ext cx="23706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форме слова могут быть очень похожи: тихо, ясно, поздно. Из-за этого их легко перепутать, если смотреть только на окончание или внешний вид.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30221" y="2583739"/>
            <a:ext cx="2370600" cy="5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сходство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32944" y="3236639"/>
            <a:ext cx="23706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описывает способ действия, это наречие. Если оно передает состояние, оценку или обстановку без подлежащего, это категория состояния.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236415" y="2583739"/>
            <a:ext cx="2370600" cy="5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3379844" y="3236639"/>
            <a:ext cx="23706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обычно связано с глаголом и отвечает на вопрос как? Оно поясняет действие: Он говорил тихо. Категория состояния сама является сказуемым: На улице тихо.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383315" y="2583739"/>
            <a:ext cx="2370600" cy="5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роль в предложении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категории состояния от кратких прилагательных
</a:t>
            </a:r>
            <a:endParaRPr lang="en-US" sz="2288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052650" y="1670635"/>
            <a:ext cx="64683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прилагательное называет признак конкретного предмета и обычно связано с существительным: комната светла, день тих. Оно отвечает за характеристику объекта, а не всей ситуации.
</a:t>
            </a:r>
            <a:endParaRPr lang="en-US" sz="1207" dirty="0"/>
          </a:p>
        </p:txBody>
      </p:sp>
      <p:sp>
        <p:nvSpPr>
          <p:cNvPr id="9" name="Text 3"/>
          <p:cNvSpPr txBox="1"/>
          <p:nvPr/>
        </p:nvSpPr>
        <p:spPr>
          <a:xfrm>
            <a:off x="2052650" y="1245001"/>
            <a:ext cx="64683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предмета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2052650" y="2810960"/>
            <a:ext cx="64683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Категория состояния описывает не предмет, а общее состояние окружающей обстановки или человека: В комнате светло, Мне спокойно. Здесь важно именно переживание или атмосфера.
</a:t>
            </a:r>
            <a:endParaRPr lang="en-US" sz="1207" dirty="0"/>
          </a:p>
        </p:txBody>
      </p:sp>
      <p:sp>
        <p:nvSpPr>
          <p:cNvPr id="11" name="Text 5"/>
          <p:cNvSpPr txBox="1"/>
          <p:nvPr/>
        </p:nvSpPr>
        <p:spPr>
          <a:xfrm>
            <a:off x="2052650" y="2385326"/>
            <a:ext cx="64683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ситуации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2052650" y="3951285"/>
            <a:ext cx="64683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посмотреть, есть ли предмет, к которому относится слово. Если речь идет о признаке предмета, это краткое прилагательное; если о состоянии, это категория состояния.
</a:t>
            </a:r>
            <a:endParaRPr lang="en-US" sz="1207" dirty="0"/>
          </a:p>
        </p:txBody>
      </p:sp>
      <p:sp>
        <p:nvSpPr>
          <p:cNvPr id="13" name="Text 7"/>
          <p:cNvSpPr txBox="1"/>
          <p:nvPr/>
        </p:nvSpPr>
        <p:spPr>
          <a:xfrm>
            <a:off x="2052650" y="3525651"/>
            <a:ext cx="64683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спутать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219566"/>
            <a:ext cx="4843800" cy="1645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часто путают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«Категория состояния»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одно и то же слово меняет роль в зависимости от значения и синтаксической функции.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слова не всегда определяет часть речи: решающими становятся значение и роль в предложении.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слов категории состояния в предложении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50350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категории состояния обычно несут главное сообщение в безличном предложении. Именно они называют состояние, оценку или необходимость, а не действие лица, поэтому фраза звучит коротко и точно.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9676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смысла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01325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предложениях не требуется подлежащее: достаточно слова состояния и, при необходимости, обстоятельства места или времени. Благодаря этому высказывание легко передаёт общую картину ситуации.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80651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подлежащего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6252300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эти слова выступают сказуемым и организуют всё предложение вокруг себя. В примерах «Мне холодно», «На улице темно», «Сегодня рано темнеет» именно они определяют смысл высказывания.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331626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в центре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безличных предложений с категорией состояния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«Категория состояния»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грамматическая конструкция помогает передавать разные смысловые оттенки: чувство, погоду, обязанность или временную оценку.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Безличная модель универсальна: меняется значение слова, но роль категории состояния в предложении остаётся одинаковой.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возникла категория состояния в языке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564938" y="3301937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стало ясно, что часть слов называет не признак предмета и не действие, а состояние человека, природы или ситуации в целом.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564938" y="27889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по смыслу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69775" y="2954063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начали рассматривать отдельно, потому что в предложении они нередко становились главным сообщением и использовались в безличных конструкциях.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69775" y="2441074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синтаксическая роль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922725" y="261308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категория состояния выделяется как особая группа слов, помогающая точно передавать чувства, погоду, необходимость и оценку времени.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922725" y="210009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понимание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7275" y="362773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слова этой группы раньше воспринимались как наречия или краткие формы прилагательных, потому что по звучанию и форме были очень похожи.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67275" y="31147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истоки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Категория состояния в речи школьника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было шумно, а перед уроком внезапно стало тихо. Такие слова легко описывают атмосферу в школьном коридоре или кабинете, не называя ни действующего лица, ни конкретного действия. Картина получается очень узнаваемой.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перемены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команда школы выиграла соревнование, всем стало радостно и весело. В таких фразах слышится не действие, а общее настроение группы. Именно поэтому слова категории состояния часто встречаются в живой речи школьников.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тихо, но каждый ученик по-своему волнуется. Один смотрит в тетрадь, другой проверяет ручку, и все понимают: сейчас важно собраться. Слова категории состояния помогают коротко передать это напряжённое ожидание.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контрольной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части речи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отличить категорию состояния от похожих слов по значению и роли в предложении.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 категории состояния с вопросами и признаками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помогает заметить значение слова, но окончательное решение принимается по смыслу и по тому, какую роль слово выполняет в предложении.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по форме слова могут иметь разное значение, поэтому нужно проверять и вопрос, и синтаксическую роль.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«Категория состояния»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написания и употребления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9000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категории состояния обычно сочетаются с усилителями и другими словами, которые уточняют смысл: очень холодно, совсем тихо, совсем не страшно. Это помогает сделать оценку точнее.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4902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зависимыми словами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863022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 слова не изменяются, поэтому их нужно определять не по окончанию, а по значению и функции. Это особенно важно, когда форма совпадает с наречием или кратким прилагательным.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863051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изменения формы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593297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часто употребляются с частицами и словами-подчеркиваниями: ведь поздно, уж темно, как страшно. Такие сочетания усиливают эмоциональность и делают высказывание выразительнее.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593326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частицами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28159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эти слова нередко стоят рядом с обстоятельствами времени и места: утром холодно, в комнате тихо, на улице темно. Так легче понять, о какой ситуации идёт речь.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2818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обстоятельствами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значения слов категории состояния в повседневной речи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речи школьников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речи такие слова особенно заметны в коротких оценках, просьбах и описаниях привычных ситуаций на уроках и переменах.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слова, связанные с обязанностью и возможностью, но все группы активно используются в повседневном общении.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Категория состояния: главное без лишнего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Категория состояния помогает точно назвать чувство, погоду, необходимость или время. Узнать её можно по значению, неизменяемости и роли сказуемого в безличном предложении.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2026-05-28T05:55:00Z</dcterms:created>
  <dcterms:modified xsi:type="dcterms:W3CDTF">2026-05-28T05:55:00Z</dcterms:modified>
</cp:coreProperties>
</file>