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прозы Юрия Трифонова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память и нравственный выбор в прозе Трифонова.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Трифонов в литературе XX века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 вошёл в литературу после войны и особенно ярко прозвучал в 1960–1970-е годы. Он показал, что повседневная жизнь Москвы тоже может стать пространством большой нравственной драмы.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прозы Трифонова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строится на сдержанном психологизме: важны не громкие события, а тонкие изменения в сознании героя, которые постепенно меняют его взгляд на себя и близких.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 мастерски использует бытовую деталь, подтекст и недосказанность. Предмет, жест или реплика у него часто говорят больше прямого авторского комментария.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нередко оказывается позднее прозрение: человек осознаёт ошибку, компромисс или вину уже после того, как внешне всё вроде бы завершилось.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главный образ его прозы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памяти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Трифонова Москва хранит следы разных эпох: дореволюционных переулков, коммунальных квартир, послевоенных дворов и новых домов. Пространство города становится своеобразным архивом человеческих судеб, где каждый адрес связан с воспоминанием, утратой или семейной историей.
</a:t>
            </a:r>
            <a:endParaRPr lang="en-US" sz="954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история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среда в его текстах показывает, как частная жизнь зависит от исторических перемен. Набережные, институты, старые дома и дворы не просто создают фон, а выявляют социальные различия, смену поколений и постепенное исчезновение прежнего уклада.
</a:t>
            </a:r>
            <a:endParaRPr lang="en-US" sz="9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Трифонова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у писателя выходят память и нравственная оценка прожитой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Трифонова взаимосвязаны: личная судьба раскрывается через исторический опыт и внутренний выбор.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Юрия Трифонова: «Обмен», «Предварительные итоги», «Другая жизнь», «Дом на набережной», «Старик».
</a:t>
            </a:r>
            <a:endParaRPr lang="en-US" sz="9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основа художественного мира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Трифонова соединяет настоящее с личным и историческим прошлым. Она возникает через адреса, фотографии, семейные разговоры и бытовые подробности, которые внезапно оживляют пережитое.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память человек заново оценивает собственные поступки и судьбы близких. Поэтому у Трифонова воспоминание всегда связано с ответственностью, а не с простой ностальгией.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его прозе не отступает, а постоянно возвращается и требует ответа. Воспоминание становится не только сюжетом, но и формой нравственной проверки героя.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и компромисс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уступка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соглашается на малый компромисс или промолчание, не считая это серьёзным поступком. Именно с таких решений у Трифонова начинается внутреннее расхождение между совестью и удобством.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вины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мелкая уступка меняет характер и отношения с окружающими. Писатель показывает, как самооправдание постепенно вытесняет честный взгляд на собственную жизнь.
</a:t>
            </a:r>
            <a:endParaRPr lang="en-US" sz="1184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прозрение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спустя годы приходит понимание цены сделанного выбора. Итог у Трифонова рождается не из внешнего наказания, а из внутреннего суда над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584" y="1175216"/>
            <a:ext cx="449473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Юрия Трифонова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повестей и романов показывает, как писатель связывает семейную историю с нравственным выбором.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повторяется один круг вопросов: память, история, семейные связи и цена нравственного выбора.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Трифонов: «Обмен» (1969), «Предварительные итоги» (1970), «Другая жизнь» (1975), «Дом на набережной» (1976), «Старик» (1978).
</a:t>
            </a:r>
            <a:endParaRPr lang="en-US" sz="10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на набережной» как образ эпохи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символ власти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московский дом в повести связан не только с престижем, но и с ощущением закрытого, иерархичного мира. Через него Трифонов показывает устройство эпохи и её скрытую жесткость.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репрессий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благополучием здесь стоит опыт преследования и потерь. Повесть показывает, как рядом существовали привилегии, тревога и трагедия людей, оказавшихся внутри репрессивной системы.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дом связан с личным прошлым: детскими впечатлениями, соседями, семейной атмосферой. Однако тёплая память постепенно сталкивается с исторической правдой и тревогой, которую невозможно забыть.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у Трифонова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обычно движется от настоящего эпизода к воспоминанию и нравственному итогу.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как носитель памяти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Квартира, где слышно прошлое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Трифонова комната редко бывает просто комнатой: в ней важны стул у окна, книжный шкаф, старая тумба, следы перестановок. Такая обстановка сразу говорит о возрасте дома, привычках семьи и о том, как давно в этом пространстве живет память.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Лестницы, дворы и кухонные разговоры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Лестница, двор или кухня в его прозе становятся местом скрытого напряжения и откровенного разговора. Здесь герои вспоминают, спорят и молчат, а обычная бытовая сцена постепенно раскрывает их характер, отношения в семье и невидимую цену прожитых лет.
</a:t>
            </a:r>
            <a:endParaRPr lang="en-US" sz="795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фотографии как свидетели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справки, снимки и папки с бумагами у Трифонова не украшают интерьер, а хранят человеческую историю. Один документ может напомнить о потерянном статусе, один снимок — о разрыве между прежней надеждой и нынешней жизнью, один архив — о семейной тайне.
</a:t>
            </a:r>
            <a:endParaRPr lang="en-US" sz="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временных плана в прозе Трифонова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временными слоями у Трифонова почти всегда идут через память героя, поэтому прошлое звучит в настоящем как живая внутренняя речь.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трех планов показывает: частная биография у Трифонова неотделима от истории эпохи и становится формой нравственного анализа.
</a:t>
            </a:r>
            <a:endParaRPr lang="en-US" sz="1567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повестям и романам Юрия Трифонова; данные диаграммы условны и отражают композиционную значимость временных слоев.
</a:t>
            </a:r>
            <a:endParaRPr lang="en-US" sz="9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и историческая ответственность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Трифонова принадлежат поколению, которое росло на ожиданиях перемен, а затем столкнулось со страхом, утратами и недоверием к простым лозунгам.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история входит в семью: через аресты, переезды, молчание, привычку не говорить вслух о самом болезненном и опасном.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жизнь проходит в условиях, где личная честность часто требует внутреннего сопротивления, но не всегда может выразиться в открытом поступке или громком протесте.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у Трифонова измеряется не только делом, но и памятью о нем: человек отвечает перед близкими, временем и собственной совестью.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без прямых нравоучений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 раскрывает характер через паузы, обрывки фраз и повторяющиеся детали. Читатель сам замечает, где герой уклоняется от правды, а где впервые смотрит на себя трезво.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навязывает готовый вывод. Он показывает ситуацию так, что моральный смысл рождается из сопоставления поступков, слов и молчания разных людей.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воспоминания и внутренние монологи: они не объясняют все сразу, а постепенно подводят к скрытому конфликту между самооправданием и чувством вины.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прозе Трифонова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устойчивые образы помогают Трифонову соединять бытовую деталь с темой времени и памяти.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создают внутреннее единство прозы: через них личная история превращается в размышление о прожитом времени.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Юрия Трифонова: «Обмен», «Дом на набережной», «Предварительные итоги», «Другая жизнь»
</a:t>
            </a:r>
            <a:endParaRPr lang="en-US" sz="1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точность и современная городская проза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русской психологической прозы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Трифонова заметны чеховская сдержанность, бунинская точность детали и внимание к мгновению внутреннего перелома. Фраза у него экономна, но смысл всегда многослоен.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 Трифонова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пишет уже о советском городе, семейных квартирах и моральной усталости поколения. Его проза соединяет классическую традицию с новым историческим опытом.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центры художественного мира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часто появляются вместе, поэтому один символ у Трифонова почти никогда не работает изолированно.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дома и памяти подтверждает главную идею прозы: человек понимает себя через пространство жизни и опыт прошлого.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Семантическое обобщение по ключевым произведениям Юрия Трифонова; значения в диаграмме условно отражают частотность и смысловую значимость образов.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прозы Юрия Трифонова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Трифонова точен и сдержан: он избегает громких эффектов, но добивается сильного впечатления за счет ясной детали, точного слова и внутреннего напряжения фразы.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точно фиксирует советский городской быт, семейные отношения и повседневную речь, поэтому художественный мир выглядит не абстрактным, а исторически узнаваемым.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часто передает ход памяти и сомнений: фразы могут быть длиннее обычного, с уточнениями, оговорками и смысловыми повторами, как в живом внутреннем монологе.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естественно соединяются разговорная интонация и спокойная авторская рефлексия. Благодаря этому речь героев звучит живо, а размышление — убедительно и честно.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Трифонова для литературы XX 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 расширил понятие городской прозы, показав, что семейная история может быть не менее значимой, чем крупные исторические события, если в ней раскрывается нравственный выбор личности.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стали важной частью литературы о советском опыте: о страхе, позднем прозрении, скрытой вине и трудности сохранить достоинство в давящей среде.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Трифонов важен как писатель, который учит вниманию к памяти, честности и ответственности за собственную жизнь, даже если внешне она кажется обыкновенной.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время и память у Трифонова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Трифонова показывает, что судьба человека складывается из памяти, выбора и повседневных жестов. Через город, семью и быт он раскрывает нравственную цену прожитой жизни и необходимость внутренней честности.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2026-05-20T02:28:25Z</dcterms:created>
  <dcterms:modified xsi:type="dcterms:W3CDTF">2026-05-20T02:28:25Z</dcterms:modified>
</cp:coreProperties>
</file>