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вокруг нас: как устроена живая водная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реки соединяют исток, берега, притоки и устье.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важны для природы и человека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собирает воду с большой территории, меняется по сезонам и влияет на природу, хозяйство и жизнь людей. По ней можно понять рельеф, погоду и экологические проблемы.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река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7125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точка, где река появляется на поверхности: из родника, озера, болота, ледника или слияния ручьёв. От истока зависит начальный характер течения.
</a:t>
            </a:r>
            <a:endParaRPr lang="en-US" sz="858" dirty="0"/>
          </a:p>
        </p:txBody>
      </p:sp>
      <p:sp>
        <p:nvSpPr>
          <p:cNvPr id="12" name="Text 3"/>
          <p:cNvSpPr txBox="1"/>
          <p:nvPr/>
        </p:nvSpPr>
        <p:spPr>
          <a:xfrm>
            <a:off x="3967125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 — путь, по которому постоянно движется вода. Его форма направляет поток, а ширина и глубина влияют на скорость и силу течения.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3967125" y="37938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 — это реки и ручьи, которые впадают в главную реку и увеличивают её водность. Чем больше притоков, тем шире может быть речная система.
</a:t>
            </a:r>
            <a:endParaRPr lang="en-US" sz="942" dirty="0"/>
          </a:p>
        </p:txBody>
      </p:sp>
      <p:sp>
        <p:nvSpPr>
          <p:cNvPr id="14" name="Text 5"/>
          <p:cNvSpPr txBox="1"/>
          <p:nvPr/>
        </p:nvSpPr>
        <p:spPr>
          <a:xfrm>
            <a:off x="6541450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пойма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ограничивают поток с двух сторон, а пойма лежит рядом с руслом и нередко заливается во время разлива, когда вода поднимается выше обычного уровня.
</a:t>
            </a:r>
            <a:endParaRPr lang="en-US" sz="880" dirty="0"/>
          </a:p>
        </p:txBody>
      </p:sp>
      <p:sp>
        <p:nvSpPr>
          <p:cNvPr id="15" name="Text 6"/>
          <p:cNvSpPr txBox="1"/>
          <p:nvPr/>
        </p:nvSpPr>
        <p:spPr>
          <a:xfrm>
            <a:off x="6541450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 — место, где река заканчивается и впадает в море, озеро или другую реку. Здесь течение обычно замедляется, а наносы оседают.
</a:t>
            </a:r>
            <a:endParaRPr lang="en-US" sz="9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Водосборный бассейн простыми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осадков и склонов к главному руслу показывает, какую площадь обслуживает река.
</a:t>
            </a:r>
            <a:endParaRPr lang="en-US" sz="2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вода в реке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00000"/>
              </a:lnSpc>
              <a:buNone/>
            </a:pPr>
            <a:r>
              <a:rPr lang="en-US" sz="4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сразу пополняют реки, когда дождь или снег падают в их бассейне. Чем чаще и сильнее осадки, тем заметнее меняется уровень воды.
</a:t>
            </a:r>
            <a:endParaRPr lang="en-US" sz="861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 льда
</a:t>
            </a:r>
            <a:pPr algn="l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летом тающий снег, а в горах — ледники, дают реке много воды. Поэтому в холодных районах и высоко в горах питание особенно зависит от сезона.
</a:t>
            </a:r>
            <a:endParaRPr lang="en-US" sz="778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3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медленно просачиваются в русло и поддерживают течение даже тогда, когда дождей мало. Такой приток воды делает реку более устойчивой.
</a:t>
            </a:r>
            <a:endParaRPr lang="en-US" sz="791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движется по кругу: испаряется, образует облака, выпадает осадками и снова стекает в реки. Именно поэтому речная вода не бывает «отдельной» от всей природы.
</a:t>
            </a:r>
            <a:endParaRPr lang="en-US" sz="7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 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 проходит путь от нагрева до возвращения в реки.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река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всегда движется с более высокого места к более низкому. Поэтому даже маленький ручей постепенно превращается в поток, если на его пути есть уклон.
</a:t>
            </a:r>
            <a:endParaRPr lang="en-US" sz="867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 и 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круче склон, тем быстрее движется вода. На равнинах реки текут спокойнее, а в горах поток становится намного резче и мощнее.
</a:t>
            </a:r>
            <a:endParaRPr lang="en-US" sz="956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Препятствия в русле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русло сужается или в нём много камней, течение становится неравномерным. Тогда появляются быстрины, пороги и шумные участки с всплесками воды.
</a:t>
            </a:r>
            <a:endParaRPr lang="en-US" sz="838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очень большом перепаде высот вода падает вниз почти вертикально. Так образуется водопад — один из самых заметных признаков быстрого течения.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извиваются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размыв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медленных участках вода сильнее подмывает один берег, а на другом откладывает наносы. Из-за этого русло постепенно изгибается и меняет форму.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течение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Меандры особенно хорошо развиваются там, где уклон небольшой и течение не слишком быстрое. Поэтому их часто видно на равнинах и широких речных долинах.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Изгибы не остаются одинаковыми: река всё время смещает их, расширяя петли. Со временем меандр может стать очень широким, а затем отрезаться от основного русла.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у больших равнинных рек, где поток идёт ровно и свободно. Это помогает увидеть, как рельеф влияет на внешний вид реки.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уровня воды помогают понять, когда река получает основное питание и как на неё влияют снег, дождь и мороз.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уровень максимален из-за снеготаяния, а зимой и летом он обычно ниже. Это и есть режим реки в течение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учебного объяснения сезонного режима реки
</a:t>
            </a:r>
            <a:endParaRPr lang="en-US" sz="1275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и паводок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источника питания реки помогают объяснить, почему её уровень меняется в разные сезоны.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«Реки»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питания реки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природоведения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одной реке вода может приходить по-разному: из снега, дождя или подземных источников. А характер течения зависит от уклона и рельефа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связан с климатом, а характер течения — с рельефом и количеством воды.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 реки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реки и их роли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как 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тихого берега тянутся камыши и водоросли. В этих зарослях прячутся мальки, личинки насекомых и головастики, а над водой кружат стрекозы и птицы. Прибрежная полоса служит укрытием и местом питания для многих обитателей реки.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потоке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толще воды жизнь не останавливается ни на минуту. Рыбы находят здесь корм, мелкие рачки и другие организмы передвигаются вместе с течением, а свет и температура меняются в зависимости от глубины и прозрачности воды.
</a:t>
            </a:r>
            <a:endParaRPr lang="en-US" sz="1028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связывает разные природные участки, поэтому её обитатели зависят друг от друга. Растения создают пищу и кислород, мелкие животные становятся кормом для рыб, а птицы и звери завершают эту цепочку у воды.
</a:t>
            </a:r>
            <a:endParaRPr lang="en-US" sz="1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речной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простая цепочка питания в реке: от производителей к более крупным потребителям.
</a:t>
            </a:r>
            <a:endParaRPr lang="en-US" sz="21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9375" y="2482354"/>
            <a:ext cx="226125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1214" y="2482354"/>
            <a:ext cx="301500" cy="3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388" y="4394523"/>
            <a:ext cx="320100" cy="284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0066" y="4386040"/>
            <a:ext cx="263812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роли рек в жизни людей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снабжают города и сёла питьевой водой, а также водой для бытовых нужд. Без надёжного источника рядом с жильём людям гораздо труднее строить и развивать поселения.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полей помогает выращивать овощи, зерно и фрукты даже там, где осадков не хватает. Поэтому реки особенно важны для сельского хозяйства и работы на окружающих территориях.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 урожай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раньше было удобно перевозить тяжёлые грузы, а сегодня на них часто стоят города и порты. Вдоль рек легче связывать разные районы и развивать торговлю.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реках работают гидроэлектростанции. Поток воды вращает турбины, и электричество поступает в дома, школы и предприятия, помогая людям использовать природную энергию.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549" y="1038127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24" y="1038127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099" y="1038127"/>
            <a:ext cx="2588700" cy="25254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в разных природных зонах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4378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 равнины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проходит через густонаселённые районы и крупные города европейской части России. Её бассейн связан с равнинным рельефом, поэтому течение здесь обычно спокойнее, чем в горных реках.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591061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Сибирские реки и долгий холод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Енисей и Лена тянутся через огромные пространства Сибири. На их режим сильно влияют длинная зима, снеговое питание и весеннее половодье, когда вода резко прибывает после таяния снега.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643833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 пути к морю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река может меняться от истока к устью. В верховьях течение быстрее, а ниже — шире и спокойнее, потому что рельеф, почвы и количество притоков становятся другими.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Заметнее всего человек влияет на реку через берег и бассейн: всё, что попадает в почву и ручьи, со временем оказывается в воде.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вмешательство в бассейн и русло, тем выше риск ухудшения состояния реки и её обитателей.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экологии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реки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23" y="1221719"/>
            <a:ext cx="280975" cy="321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9219" y="2301835"/>
            <a:ext cx="321114" cy="321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3928" y="1844232"/>
            <a:ext cx="340939" cy="27275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88720" y="1020652"/>
            <a:ext cx="321114" cy="32111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30600" y="232525"/>
            <a:ext cx="848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действия, которые доступны школьнику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900150" y="2061284"/>
            <a:ext cx="1444899" cy="1623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за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 мусор на берегу и у воды. Пластик и упаковка легко смываются дождём в ливнёвки, ручьи и реки, где они вредят животным и засоряют русло.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182819" y="3141400"/>
            <a:ext cx="1328948" cy="1623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Расходуй воду разумно дома и в школе. Если не тратить её зря, уменьшается нагрузка на водоёмы, из которых берут воду для людей и хозяйства.
</a:t>
            </a:r>
            <a:endParaRPr lang="en-US" sz="1199" dirty="0"/>
          </a:p>
        </p:txBody>
      </p:sp>
      <p:sp>
        <p:nvSpPr>
          <p:cNvPr id="14" name="Text 4"/>
          <p:cNvSpPr txBox="1"/>
          <p:nvPr/>
        </p:nvSpPr>
        <p:spPr>
          <a:xfrm>
            <a:off x="5367437" y="2659616"/>
            <a:ext cx="1444899" cy="1623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на субботниках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 в уборке берегов вместе с классом, семьёй или друзьями. Даже небольшая акция помогает сделать реку и прибрежную зону безопаснее для людей и животных.
</a:t>
            </a:r>
            <a:endParaRPr lang="en-US" sz="1164" dirty="0"/>
          </a:p>
        </p:txBody>
      </p:sp>
      <p:sp>
        <p:nvSpPr>
          <p:cNvPr id="15" name="Text 5"/>
          <p:cNvSpPr txBox="1"/>
          <p:nvPr/>
        </p:nvSpPr>
        <p:spPr>
          <a:xfrm>
            <a:off x="7652317" y="1860218"/>
            <a:ext cx="1444899" cy="1623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Сдавай бумагу, пластик и металл в переработку, если это возможно. Чем меньше отходов попадает в мусор и на улицы, тем меньше их уносит дождь в реки.
</a:t>
            </a:r>
            <a:endParaRPr lang="en-US" sz="119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охраны водосбора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реки начинается с защиты всей территории, с которой в неё стекает вода.
</a:t>
            </a:r>
            <a:endParaRPr lang="en-US" sz="22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название части реки с её расположением на схеме. Так легче запомнить, как вода движется от начала реки к её окончанию.
</a:t>
            </a:r>
            <a:pPr algn="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начало, путь и конец реки, проще определить и притоки, и пойму, и границы водосбора.
</a:t>
            </a:r>
            <a:endParaRPr lang="en-US" sz="1254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их 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реку — значит беречь всё вокруг неё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 — это не просто поток воды, а живая система, от которой зависят природа и люди. Если беречь берега, воду и леса бассейна, река остаётся сильной и чистой.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2026-07-26T19:12:36Z</dcterms:created>
  <dcterms:modified xsi:type="dcterms:W3CDTF">2026-07-26T19:12:36Z</dcterms:modified>
</cp:coreProperties>
</file>