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создания новых штаммов для медицины, экологии и промышленности.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селекции микроорганизмов: обзор и ключевые темы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селекции микроорганизмов в XX веке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получила мощный импульс в XX веке. Первые успехи связаны с массовым производством антибиотиков, например, пенициллина. Эти достижения оказали большое влияние на медицину, пищевую и сельскохозяйственную отрасли, стали фундаментом современной биотехнологии.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важных биопродуктов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синтезируют витамины, ферменты, антибиотики и биотопливо. Благодаря им создаются ценные добавки и материалы для различных отраслей.
</a:t>
            </a:r>
            <a:endParaRPr lang="en-US" sz="1464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пищевой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лактобактерии отвечают за приготовление хлеба, йогуртов и сыров, участвуют в ферментации, придавая продуктам характерный вкус и пользу.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окружающей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некоторых бактерий разлагать вредные вещества используется для биоремедиации — очистки почвы и воды от загрязнений, что важно для экологии.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микроорганизмов в биотехнологии и жизни общества
</a:t>
            </a:r>
            <a:endParaRPr lang="en-US" sz="19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производства ценных веществ, таких как антибиотики и ферменты, для повышения эффективности процессов.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штаммов устойчивых к неблагоприятным условиям, что расширяет возможности их применения.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времени производства за счет ускорения биохимических реакций с помощью специализированных микроорганизмов.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затрат производства при сохранении высокого качества продукции и безопасности.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цели селекции микроорганизмов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подход: мутагенез в селекции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включает воздействие химическими веществами и излучением для создания новых свойств у микроорганизмов. Такой метод повышает продуктивность, например, увеличение спиртовой ферментации у дрожжей.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мутанты проходят тщательную оценку на стабильность и безопасность для последующего промышленного применения и массового размножения.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селекционного процесса микроорганизмов
</a:t>
            </a:r>
            <a:endParaRPr lang="en-US" sz="2183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с лабораторным контролем на каждом этапе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 в генной модификации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CRISPR позволяет точно вносить изменения в ДНК микроорганизмов, ускоряя создание штаммов с нужными свойствами. Это открывает новые перспективы в медицине и промышленности.
</a:t>
            </a:r>
            <a:endParaRPr lang="en-US" sz="1452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и генно-модифицированные бактерии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применением генной инженерии бактерии Escherichia coli синтезируют человеческий инсулин, что обеспечило безопасное и доступное лечение диабета.
</a:t>
            </a:r>
            <a:endParaRPr lang="en-US" sz="1584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инженерия: расширение возможностей селекции
</a:t>
            </a:r>
            <a:endParaRPr lang="en-US" sz="19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производства антибиотиков и вклад селекции
</a:t>
            </a:r>
            <a:endParaRPr lang="en-US" sz="2256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связан с внедрением новых штаммов-продуцентов и улучшением методов селекции.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значительно ускорила и увеличила выпуск антибиотиков для медицины и агрокультуры.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институт биотехнологий,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селекции микроорганизмов для переработки отходов
</a:t>
            </a:r>
            <a:endParaRPr lang="en-US" sz="1901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Штаммы Pseudomonas эффективно разлагают нефтяные загрязнения, способствуя восстановлению почвы.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Bacillus способны разрушать сложные органические соединения, ускоряя биологическую очистку.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улучшает свойства микроорганизмов для более быстрых и экологичных процессов очистки.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732622"/>
            <a:ext cx="4106400" cy="20773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селекция и генная инженерия в сравнении
</a:t>
            </a:r>
            <a:endParaRPr lang="en-US" sz="2057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ключевых различий между традиционными и современными методами селекции микроорганизмов.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обеспечивает быструю, точную селекцию с меньшими рисками нежелательных изменений.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"Современная микробиология", 2022 г.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созревание кисломолочных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с улучшенной ферментативной активностью позволяют быстрее создавать йогурты, сыры и ряженку с насыщенным вкусом и плотной текстурой. Такое улучшение сокращает время производства и повышает качество продуктов.
</a:t>
            </a:r>
            <a:endParaRPr lang="en-US" sz="120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вкуса хлебобулочных изделий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Селекционированные дрожжи обеспечивают равномерное брожение и образование насыщенного аромата при выпечке хлеба и сладкой выпечки. Новые штаммы повышают устойчивость к стрессам и улучшают структуру теста.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Закваски для безглютеновых изделий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особые бактериальные культуры, которые позволяют производить безглютеновый хлеб с хорошей текстурой и стабильным качеством. Это расширяет ассортимент продуктов для людей с аллергией или чувствительностью к глютену.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в пищевой промышленности
</a:t>
            </a:r>
            <a:endParaRPr lang="en-US" sz="19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антибиотикопродуцентов: основные штаммы
</a:t>
            </a:r>
            <a:endParaRPr lang="en-US" sz="2314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Streptomyces и Penicillium остаются ключевыми источниками антибиотиков, активно используемых в медицине и сельском хозяйстве.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Целенаправленная селекция улучшает продуктивность штаммов, повышая эффективность препаратов против устойчивых бактериальных инфекций.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антибиотики, такие как тикарциллин, кларитромицин и линезолид, разработаны с помощью методов селекции и обеспечивают широкий спектр 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пробиотических микроорганизмов для здоровья человека
</a:t>
            </a:r>
            <a:endParaRPr lang="en-US" sz="2522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Пробиотические штаммы улучшают баланс кишечной микрофлоры и укрепляют иммунитет, способствуя общему здоровью организма и снижая риск кишечных заболеваний.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по селекции направлены на повышение устойчивости микроорганизмов к кислой среде желудка и желчи, а также усиление синтеза витаминов и природных антимикробных веществ.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распределение патентов на микробные штаммы
</a:t>
            </a:r>
            <a:endParaRPr lang="en-US" sz="205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Патентная активность демонстрирует растущий интерес к применению микробных штаммов в медицине и пищевой промышленности.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исследований связаны с медициной и пищевой отраслью, что отражает актуальность этих сфер для биотехнологий.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патентный бюллетень, 2023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амилазы у Aspergillus
</a:t>
            </a:r>
            <a:pPr algn="ctr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Штаммы Aspergillus адаптируют для увеличения выработки амилазы, используемой в пищевой и текстильной промышленности. Это ускоряет ферментацию и снижает затраты на производство.
</a:t>
            </a:r>
            <a:endParaRPr lang="en-US" sz="1442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Усовершенствование Bacillus для синтеза липазы
</a:t>
            </a:r>
            <a:pPr algn="ctr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Bacillus модифицируют для повышения активности липазы — фермента, применяемого при переработке жиров и производстве биодизеля, что повышает экологичность процессов.
</a:t>
            </a:r>
            <a:endParaRPr lang="en-US" sz="1495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фермент-продуцентов для промышленности
</a:t>
            </a:r>
            <a:endParaRPr lang="en-US" sz="20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селекции для сельского хозяйства
</a:t>
            </a:r>
            <a:endParaRPr lang="en-US" sz="1901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азота Azotobacter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Azotobacter помогает связывать атмосферный азот, улучшая плодородие почв и способствуя устойчивому росту сельскохозяйственных культур.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Rhizobium с бобовыми
</a:t>
            </a:r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Rhizobium надежно связывается с бобовыми растениями, обеспечивая их азотом и повышая урожайность без химических удобрений.
</a:t>
            </a:r>
            <a:endParaRPr lang="en-US" sz="1392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Биоконтроль вредителей Bacillus thuringiensis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Bacillus thuringiensis производит белки, токсичные для насекомых-вредителей, что сокращает необходимость в химических пестицидах и защищает урожай.
</a:t>
            </a:r>
            <a:endParaRPr lang="en-US" sz="12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1355" y="1038650"/>
            <a:ext cx="2966990" cy="380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микроорганизмов-симбионтов для растений
</a:t>
            </a:r>
            <a:endParaRPr lang="en-US" sz="2432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эффективных микоризных грибов Glomus улучшает поглощение минералов и воды растениями, повышая их устойчивость к стрессам и способствуя росту на бедных почвах.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бактерий Bradyrhizobium оптимизирует симбиоз с культурами, как пшеница и кукуруза, что позволяет увеличить урожайность и качество сельхозпродукции.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и её роль в современной селекции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Биоинформатические методы дают возможность детально анализировать геномы микроорганизмов и выявлять гены, отвечающие за полезные характеристики.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баз данных и алгоритмов машинного обучения способствует прогнозированию продуктивности новых штаммов с высокой точностью.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взаимодействий белков помогает ускорить создание эффективных штаммов и снизить расходы на лабораторные опыты.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и биобезопасность при селекции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ГМО требует тщательного контроля из-за возможных последствий для экосистем и здоровья человека, что требует разработки строгих норм безопасности.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биобезопасностные протоколы и применение биобарьерных технологий минимизируют риски распространения нежелательных генов, обеспечивая этичность исследований.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будущее селекции микроорганизмов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2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продолжит ускорять научные и технологические достижения, обеспечивая экологически безопасные и эффективные решения в медицине, промышленности и сельском хозяйстве.
</a:t>
            </a:r>
            <a:endParaRPr lang="en-US" sz="434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2026-05-09T04:16:47Z</dcterms:created>
  <dcterms:modified xsi:type="dcterms:W3CDTF">2026-05-09T04:16:47Z</dcterms:modified>
</cp:coreProperties>
</file>