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кабинете: о чём этот урок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знакомит с речью в классе: слова, команды, вопросы, ответы.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опирается на привычную школьную ситуацию: учебник, тетрадь, доска, ответы у парты. На таких примерах легко запомнить артикли, формы sein и простые предложения.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немецкий на уроке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723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35661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6580" y="32099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63011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69164" y="1337271"/>
            <a:ext cx="19792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 теме урока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Lehrer, die Lehrerin, der Schüler и die Schülerin обозначают участников урока. Эти слова часто встречаются в обращениях, вопросах и коротких ответах во время работы в классе.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классе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составляют базу короткого школьного диалога. На их основе можно задавать простые вопросы, отвечать полными фразами и понимать инструкции учителя без лишнего перевода.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разговора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Tafel, der Tisch и der Rucksack относятся к предметам, которые легко увидеть в классе. Такая лексика особенно полезна для описания того, что находится вокруг ученика.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кабинете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Schule и das Klassenzimmer называют место, где проходит урок. Они помогают сразу связать немецкую лексику с привычной школьной обстановкой и ориентироваться в диалоге.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пространство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Heft, das Buch и der Stift нужны почти на каждом уроке. Именно с ними ученик чаще всего слышит просьбы открыть книгу, записать ответ или показать выполненное задание.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принадлежности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в немецком языке нужно запоминать вместе со словом: он показывает род существительного и помогает строить правильную фразу.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не отделяется от существительного: без него слово запоминается неполно и позже легче ошибиться в речи.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«In der Deutschstunde»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артикли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изображении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показаны парты, доска, учебники, тетради, ручки и рюкзаки. Эти предметы знакомы каждому школьнику и сразу создают понятный контекст урока.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связывают немецкое слово с конкретным объектом, поэтому новая лексика запоминается быстрее. Когда слово видно рядом с предметом, его легче узнать в упражнении и в диалоге.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 на уроке немецкого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проходит урок немецкого языка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урок и показывает, как чередуются разные виды речевой деятельности.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Bitte öffnet das Buch и Schreibt ins Heft помогают быстро перейти к работе. Они часто сопровождают переход от объяснения к выполнению задания.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на уроке обычно короткие и начинаются с глагола. Это делает их понятными даже тогда, когда ученик слышит новую фразу впервые.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Hebt die Hand важна для организации ответа у доски. Она учит школьников говорить по очереди и соблюдать порядок в классе.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Hört zu, Sprecht nach и Wiederholt bitte нужны для тренировки понимания и произношения. Учитель использует их, когда класс работает вместе.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учителя и команды в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типичных реплик урока немецкого языка, 7 класс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одни и те же речевые модели повторяются много раз, поэтому они быстро становятся привычными и узнаваемыми.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короткие ответы составляют основу общения; именно их стоит выучить в первую очередь.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чаще всего звучат на 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Wie heißt das? и Was ist das? помогают назвать предмет и уточнить значение слова. Они особенно полезны, когда ученик видит новый объект или картинку.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Wo ist das Buch? учит описывать местоположение предмета. В ответе важно назвать вещь и место: Das Buch ist auf dem Tisch.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Wie geht’s? используется для короткого дружелюбного контакта. На неё обычно отвечают кратко: Gut, danke. Или: Danke, auch gut.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короткие ответы ученика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немецкого языка, тема «sein»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нужна для знакомства, представления себя и простых описаний. Формы глагола sein нужно запомнить целиком, а не по отдельности.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зависит от лица и числа; это основа для знакомства, простых описаний и коротких ответов на уроке.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глагол sein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входит в класс и говорит: «Guten Morgen!». Ученики отвечают хором, а один из них слегка поднимает руку и улыбается в ответ. В комнате сразу становится ясно, что урок начался спокойно и дружелюбно.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приветствие у двери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сидят рядом за партой и готовят учебники к работе. Один спрашивает: «Wie geht’s?», второй отвечает: «Gut, danke. Und dir?». Такой короткий обмен помогает начать общение без длинных фраз и создаёт живую атмосферу урока.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парты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на книгу в руках ученика и спрашивает: «Was ist das?». Ученик уверенно отвечает: «Das ist mein Buch» и держит учебник так, чтобы его было видно всем. Это простой пример речи, которая легко связывает слово и предмет.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книге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 уроке: три короткие сцены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«In der Deutschstunde»; качественная оценка для учебной визуализации.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 особенно помогает, когда слово можно сразу показать жестом или предметом.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слово и чем ближе оно к школьной ситуации, тем легче его запомнить и использовать в 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запоминаются легче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273" y="1328971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273" y="28098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84408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1142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на старте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артикли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der, die и das часто запоминаются отдельно от существительного. Лучше сразу учить их вместе, потому что артикль показывает род и нужен в каждом новом слове.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немецком предложении нельзя забывать сказуемое. Без глагола фраза звучит неполно, поэтому полезно сначала повторять образец, а потом менять только одно слово.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ich и du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для «я» и «ты» легко перепутать в ответе. Чтобы не ошибаться, полезно проговаривать целые пары: ich bin — du bist, ich habe — du hast.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Нечётко произносят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ch и ei требуют отдельной тренировки. Если медленно повторять слова вслух, произношение становится точнее, а знакомые фразы легче узнаются на слух.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Начинающие часто хотят сказать сразу много и теряют уверенность. На этой теме лучше отвечать коротко, по образцу, а затем постепенно расширять фразу.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простое немецкое предложение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образцу: подлежащее — глагол — остальные слова в простом утвердительном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начала урока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заранее готовят учебник, тетрадь и ручку. Это помогает сразу включиться в работу и не тратить время на поиски вещей.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занятия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коротких инструкций и повторения знакомых фраз. Учитель быстро проверяет готовность класса к работе.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короткие задания, работа в парах и индивидуальные упражнения. Ученики часто отвечают по образцу и активно слушают друг друга.
</a:t>
            </a:r>
            <a:endParaRPr lang="en-US" sz="1092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урока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подводятся итоги и даётся небольшое задание. Такой порядок делает урок спокойным, чётким и понятным.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 на уроках в немецкоязычных странах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звучат в командах учителя, в заданиях и в коротких ответах учеников.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практичные слова темы: они помогают понимать инструкции и сразу строить простые ответы.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«In der Deutschstunde»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часто встречаются на 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урока по теме «In der Deutschstunde»; качественная частотная оценка для визуализации.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действия сменяются быстро, поэтому важно не только понимать слова, но и успевать реагировать на команды.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активности составляют слушание, чтение и письмо, а устная речь развивается через ответы, повторение и работу в паре.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ученик во время урока немецкого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здесь связаны не с абстрактным списком, а с привычными вещами из класса: учебником, тетрадью, ручкой, доской и партой. Поэтому новая лексика сразу узнаётся в реальной обстановке.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виден глазами, слово легче понять и запомнить. Такая связь между изображением и значением помогает быстрее читать задания, воспринимать команды учителя и строить короткие ответы.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предмет: как тема связана с реальной школой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узнаёт основные предметы класса и может назвать их по-немецки, не путая самые частые слова.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 простые команды учителя, такие как просьба открыть книгу, повторить фразу или записать ответ в тетрадь.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задаёт базовые вопросы Was ist das? и Wo ist…?, а также использует формы глагола sein в коротких репликах.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строит простые ответы в диалоге и может поддержать несложный разговор на уроке без лишних слов.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 после изучения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«In der Deutschstunde» показывает, как немецкий язык работает в обычном классе: в командах, вопросах, ответах и коротком диалоге. Именно с таких фраз начинается уверенное общение.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на уроке — это понятная живая речь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2026-05-25T02:05:03Z</dcterms:created>
  <dcterms:modified xsi:type="dcterms:W3CDTF">2026-05-25T02:05:03Z</dcterms:modified>
</cp:coreProperties>
</file>