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переворот и Арабский халифат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меняется не только войнами, но и трудом, ресурсами и знаниями.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пойдёт не о перечне дат, а о механизмах больших перемен: ресурсах, технологиях, власти, торговле и их цене для общества.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большие перемены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истории больших перемен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перелома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переворот в Европе и арабские завоевания VII–VIII веков разделены столетиями, но оба радикально перестроили общественный порядок, хозяйство и повседневность людей.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они распространялись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новшеств тоже происходило по-разному: через фабрики, транспорт и рынки в Европе и через завоевания, управление и торговые пути в Халифате.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случае важно понять, откуда бралась сила перемен: из ресурсов и технологий или из политической мобилизации и расширения связей.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стали новые формы власти, богатства и культуры, которые по-разному повлияли на города, социальные группы и историческое развитие регионов.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рамки и география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хронология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Европы решающими стали XVIII–XIX века, когда сначала Британия, а затем Западная Европа и США вошли в индустриальную эпоху.
</a:t>
            </a:r>
            <a:endParaRPr lang="en-US" sz="1085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халифата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Арабского халифата ключевыми были VII–VIII века, когда экспансия началась на Аравийском полуострове и быстро охватила соседние земли.
</a:t>
            </a:r>
            <a:endParaRPr lang="en-US" sz="1085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европейских изменений тянулось от британских центров производства к промышленным районам Западной Европы и Северной Америки.
</a:t>
            </a:r>
            <a:endParaRPr lang="en-US" sz="1085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халифата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Арабская экспансия связала Аравию, Ближний Восток, Северную Африку и часть Иберии, создав огромную зону обмена и власти.
</a:t>
            </a:r>
            <a:endParaRPr lang="en-US" sz="110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индустриализация началась в Европе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Излишки и рабочая сила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сельского хозяйства дал излишки продовольствия и освободил часть населения для фабричного труда, создавая рабочую силу для новых производств.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938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институты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 располагала углём, железом, портами, банками и патентной системой, то есть редким сочетанием природных и институциональных преимуществ.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096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 и рынок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Торговля, колонии и внутренний рынок обеспечили капитал, спрос и деловые связи, без которых крупное производство не могло быстро развиться.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938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спрос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на ткани, металл и транспортные услуги подталкивал предпринимателей к поиску более быстрых и дешёвых способов производства.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фабричная система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41483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Фабричная система объединила машины, сырьё и рабочих под одной крышей, а разделение труда сделало выпуск товаров более быстрым и массовым.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31879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 и 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Коксование чугуна и развитие железных дорог удешевили металлы и связали шахты, заводы и порты в единую систему.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22274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Паровая машина Уатта дала предприятиям независимый источник энергии и позволила размещать производство не только рядом с водяными потоками.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1800" y="12670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Текстильный прорыв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Прялка Дженни и механический ткацкий станок резко ускорили текстильное производство и сделали механизацию заметной даже в повседневной одежде.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издержек и рост транспорта сделали производство масштабным и связным: успех фабрик зависел от угля, капитала и путей доставки.
</a:t>
            </a:r>
            <a:endParaRPr lang="en-US" sz="1132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материалам школьного курса истории; без претензии на статистическую точность
</a:t>
            </a:r>
            <a:endParaRPr lang="en-US" sz="87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эффект индустриализации — не отдельный успех отраслей, а их взаимная зависимость и ускорение роста.
</a:t>
            </a:r>
            <a:endParaRPr lang="en-US" sz="1292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изменилась экономика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рабочие и новые классы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7212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Лондон, Манчестер и Бирмингем росли быстрее, чем могли приспособиться улицы, жильё и санитарная инфраструктура, поэтому город становился центром и производства, и социальных проблем.
</a:t>
            </a:r>
            <a:endParaRPr lang="en-US" sz="1180" dirty="0"/>
          </a:p>
        </p:txBody>
      </p:sp>
      <p:sp>
        <p:nvSpPr>
          <p:cNvPr id="11" name="Text 3"/>
          <p:cNvSpPr txBox="1"/>
          <p:nvPr/>
        </p:nvSpPr>
        <p:spPr>
          <a:xfrm>
            <a:off x="291525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социальные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 фабриками сложились промышленная буржуазия и рабочий класс, различавшиеся доходами, образом жизни и отношением к собственности.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5837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условия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день часто длился 12–14 часов, а труд женщин и детей был обычной частью ранней индустриальной экономики.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20150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урбанизации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Перенаселение, загрязнение и нехватка чистой воды делали городскую жизнь уязвимой, что усиливало запрос на реформы и общественный контроль.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и новые идеологии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9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роль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заставила государства регулировать труд, транспорт, торговлю и образование, потому что рынок уже не мог сам решать все социальные проблемы.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79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на неравенство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Либерализм, социализм и профсоюзы по-разному отвечали на неравенство, предлагая свободу договора, социальную защиту или коллективную защиту работников.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82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избирательных прав и политического участия стало следствием давления общества, а не только инициативы правящих элит.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882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реформы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XIX века постепенно ограничивали детский труд и повышали требования к безопасности, хотя изменения шли медленно и неравномерно.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масштаб показывает, насколько тяжёлой была фабричная дисциплина и как она изменила повседневную жизнь рабочего класса.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12–14 часов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таким мог быть рабочий день на ранних фабриках.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истории: промышленный переворот в Великобритании и ранняя индустриализация XIX века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 век стал временем стремительного объединения территорий под новой властью: религиозная сплочённость, мобильность и контроль торговых путей ускорили экспансию.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 век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временем стремительного объединения территорий под новой властью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российская энциклопедия; Encyclopaedia of Islam.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44" y="1062325"/>
            <a:ext cx="2704813" cy="27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расширения Халифата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09596" y="11590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рывок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объединения Аравии первые походы были направлены против византийских и сасанидских владений. Успех обеспечивали подвижные отряды, переговоры с местными элитами и изматывание соперников.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704543" y="11590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на восток и запад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Следующая волна продвинула халифат в Ирак, Иран и далее к Северной Африке. Завоевания шли неравномерно, но закреплялись созданием гарнизонов и административных центров.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09596" y="25789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Восточное Средиземноморье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Сирия, Палестина и Египет оказались в числе первых крупных приобретений. Эти регионы были богаты городами, налогами и сельским хозяйством, поэтому их захват сразу усиливал новую власть.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704543" y="25789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Западу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Северную Африку к Иберии показал, что экспансия стала частью более широкого средиземноморского мира. Вместе с территориями менялись торговые связи и политический баланс.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управляли огромной державой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41037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монетная система и единые правила обмена укрепляли хозяйственные связи. Они делали торговлю предсказуемой, а власть халифата — более заметной в повседневной жизни людей.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31432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Арабский язык постепенно стал языком управления, права и письменной культуры. Это облегчало делопроизводство и связывало между собой разные области огромного государства.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21828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 учёт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с земли и населения давали государству устойчивые доходы, а учёт земель помогал контролировать ресурсы. Администрация опиралась на чиновников, письменно закреплённые распоряжения и регулярную отчётность.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800" y="12223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Наместники и провинции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главе провинций стояли наместники, отвечавшие за порядок, сбор доходов и связь с центром. Такая система позволяла управлять удалёнными территориями без постоянного личного присутствия халифа.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677762"/>
            <a:ext cx="4365000" cy="185512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по материалам по истории Арабского халифата; Encyclopaedia of Islam.
</a:t>
            </a:r>
            <a:endParaRPr lang="en-US" sz="926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Халифата соединяла налоговую базу, крупные торговые маршруты и городские центры, где обменивались товарами, деньгами и знаниями.
</a:t>
            </a:r>
            <a:endParaRPr lang="en-US" sz="1168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обеспечивали управление, а торговля и города превращали халифат в связанное экономическое пространство.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Экономика, налоги и торговые пути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2406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14361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469" y="3300975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17008"/>
            <a:ext cx="218400" cy="194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наука Халифата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и знания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Переводческое движение соединило наследие античного мира с интеллектуальной традицией Востока. Через переводы в оборот вошли тексты по философии, медицине и естественным наукам.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науки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и астрономия развивались благодаря практическим задачам счёта, навигации и календаря. Учёные уточняли вычисления, систематизировали наблюдения и создавали новые учебные тексты.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наука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география опирались на наблюдение, описание и сопоставление опыта разных регионов. Это помогало лечению, путешествиям и управлению пространством огромного государства.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культурный язык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Арабский язык стал главным инструментом науки и администрации. Он объединял учёных, чиновников и книжную культуру, превращая знания в общую интеллектуальную среду.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и религиозно-правовой порядок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смешанность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 переселения усилили смешение народов. В одном пространстве сосуществовали разные языки, традиции и верования, а община мусульман становилась главным связующим ядром.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статус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Немусульмане могли сохранять собственные обычаи и религию, но жили в особом правовом положении. Оно предполагало отдельные обязанности и налоговые выплаты, отличавшие их от мусульман.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шариата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Шариат задавал нормы семейной жизни, наследования, торговли и повседневного поведения. Право не отделялось от религии, поэтому порядок в обществе воспринимался как часть веры.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порядок укреплял управляемость огромной державы, но одновременно фиксировал различия между группами населения. Социальная структура оставалась сложной и многослойной.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между регионами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устойчивый обмен между регионами превращал разовые контакты в долгосрочные изменения.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978130"/>
            <a:ext cx="4164900" cy="142709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по курсу всеобщей истории.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процессов показывает общие механизмы перемен: ресурсы, институты и связи. При этом индустриализация опиралась на машины, а халифат — на интеграцию территорий и торговлю.
</a:t>
            </a:r>
            <a:endParaRPr lang="en-US" sz="961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трансформации расширяли масштабы хозяйства, но делали это разными средствами: через технику в Европе и через объединение регионов в Халифате.
</a:t>
            </a:r>
            <a:endParaRPr lang="en-US" sz="111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 различия: часть 1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857498"/>
            <a:ext cx="4365000" cy="14956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по курсу всеобщей истории.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трансформации была своя цена: в Европе — тяжёлый фабричный труд и социальные конфликты, в Халифате — войны, налоги и перестройка власти.
</a:t>
            </a:r>
            <a:endParaRPr lang="en-US" sz="1089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разные издержки, оба процесса создавали новые центры богатства, знаний и социальной мобильности.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 различия: часть 2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как общества перестраиваются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промышленный переворот, и арабские завоевания показывают: общества перестраиваются, когда ресурсы, управление, технологии и связи действуют вместе. Именно так возникают новые центры силы и меняется историческая карта мира.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2026-07-26T06:03:00Z</dcterms:created>
  <dcterms:modified xsi:type="dcterms:W3CDTF">2026-07-26T06:03:00Z</dcterms:modified>
</cp:coreProperties>
</file>