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bin ich wirklich?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по-немецки просто рассказывать о себе: кто я, какой я и что люблю.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описываем человека по-немецки, мы говорим о имени, внешности, настроении, семье и любимых занятиях. Короткие, понятные фразы помогают легко запомнить новые слова и использовать их дома, в классе и на прогулке.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описание человека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для знакомства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назвать себя: Ich bin… и Ich heiße…. Эти фразы короткие, удобные и помогают сразу начать разговор по-немецки без страха.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говорят возраст: Ich bin neun Jahre alt. Так ученик сообщает важную информацию о себе и учится строить простое предложение по образцу.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полезны слова из школьной жизни: Schüler, Klasse, Freund, Freundin. С ними легко сказать, что ты ученик четвёртого класса и у тебя есть друзья.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Внешность: что можно сказать о себе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Волосы, глаза и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себе можно сказать: Ich habe braune Haare, blaue Augen. Такие фразы помогают описать самые заметные детали внешности. Они легко запоминаются и звучат очень понятно.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и назвать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 ребёнком помогает сразу связать слово mit dem Bild. Полезно также знать слова groß, klein, lustig, nett, ordentlich — они делают описание точнее и живее.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404" y="2293800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35470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2029" y="2293800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4423" y="2293800"/>
            <a:ext cx="424462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 меня чувства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froh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человеку весело и приятно. Можно сказать: Ich bin froh. Эта фраза короткая, ясная и подходит для хорошего дня в школе или дома.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traurig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сказать, что настроение грустное. Иногда человек чувствует себя traurig, и это нормально. По-немецки можно просто сообщить: Ich bin traurig.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müde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спать или сил уже немного, подходит слово müde. Оно часто нужно после уроков, игр и долгого дня. Пример: Ich bin heute müde.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nervös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описать волнение перед ответом, контрольной или выступлением. Это чувство знакомо многим ученикам. Простая фраза: Ich bin nervös.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aufgeregt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подходит, когда человек очень ждёт что-то важное и немного волнуется. Настроение может меняться быстро, даже в один день, и это нормально.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4 класса важно не путать внешний вид и характер. Можно сказать: Ich bin freundlich. Ich bin manchmal ruhig. Ich bin oft fleißig.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freundlich, ehrlich и fleißig описывают не внешность, а то, как человек ведёт себя. Они помогают рассказать, каким ты бываешь в общении с другими.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важные качества: ruhig и mutig. Они показывают, как человек действует в разных ситуациях — спокойно, смело или сдержанно.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личные качества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49" y="18942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849" y="18942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6318" y="1894275"/>
            <a:ext cx="367763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7249" y="1894275"/>
            <a:ext cx="420300" cy="420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4449" y="1894275"/>
            <a:ext cx="420300" cy="42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мне нравится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mag Musik помогает сказать, что музыка тебе нравится. Можно добавить любимую песню, инструмент или просто сказать, что любишь слушать мелодии.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Sport подходит для игр, движения и соревнований. Оно часто связано со школьной жизнью, потому что многим детям нравится бегать, прыгать и играть вместе.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тебе нравятся сказки, рассказы или комиксы, можно сказать: Ich mag Bücher. Это коротко показывает, что чтение — одно из любимых занятий.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Tiere помогает говорить о любви к кошкам, собакам, птицам и другим животным. Так ребёнок показывает доброту и интерес к миру вокруг.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mag Zeichnen говорит о любви к творчеству. Это занятие помогает показать, что человек любит делать что-то руками, придумывать и раскрашивать.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хобби и свободное время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делают разные дела: spielen, lesen, malen, schwimmen, Rad fahren. Эти слова помогают рассказать, чем человек занимается в свободное время, когда уроки уже закончились.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ученика есть свои любимые занятия, и это делает его особенным. Картинка с разными хобби помогает увидеть, что свободное время может быть спокойным, активным или творческим.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054" y="2335470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0723" y="2293800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2798" y="2293800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13150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5554" y="2313150"/>
            <a:ext cx="502200" cy="44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 и близкие люди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Mutter und Vater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самых близких взрослых. Они помогают рассказать о семье и о том, кто каждый день заботится о ребёнке и помогает ему дома.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Bruder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Bruder нужно, если в семье есть брат. С ним легко составить простую фразу: Ich habe einen Bruder. Так ученик говорит о своей семье по-немецки.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Schwester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Schwester подходит, когда в семье есть сестра. Оно помогает показать, с кем ребёнок живёт и с кем играет, учится или спорит по-детски.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Oma und Opa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 дедушка тоже важны в жизни ребёнка. Слова Oma и Opa помогают говорить о семье теплее и вспомнить тех, кто часто поддерживает и радует.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семьёй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wohne mit meiner Familie zusammen показывает, что семья живёт рядом и помогает каждый день. Это простой способ рассказать о близких людях.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сказать: ich lerne, ich schreibe, ich lese. Эти фразы показывают, что ученик делает в школе и какие действия уже умеет выполнять.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Schule, Unterricht, Heft, Buch и Stift связаны с учебой каждый день. Они нужны, чтобы говорить о классе, тетрадях, учебнике и школьных принадлежностях.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рассказать, что даётся легко: ich rechne, ich male. А ещё честно сказать, что что-то пока учишь. Это делает ответ живым и настоящим.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фразы помогают не теряться на уроке. Чем чаще ребёнок их повторяет, тем увереннее он говорит по-немецки о своих школьных делах.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мои умения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признака уже помогают рассказать о себе без длинного текста. Для 4 класса этого хватает, чтобы связать слова Ich mag… и Ich bin… и сделать описание живым и понятным.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достаточно, чтобы узнать маленький портрет личности.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цель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за день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не всегда одинаково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Лиза проснулась весёлой, потому что сегодня нет контрольной. Через час она стала немного сонной, а после перемены снова улыбнулась. Так за один день настроение может меняться несколько раз, и это нормально.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усталость побеждает
</a:t>
            </a:r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Тим был бодрым, но к вечеру захотелось тишины и отдыха. Он сел рядом с книгой, сделал глубокий вдох и сказал: Heute bin ich müde. Иногда одно короткое предложение очень точно показывает состояние человека.
</a:t>
            </a:r>
            <a:endParaRPr lang="en-US" sz="1738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перед важным моментом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 Маша сначала нервничала, потом стала aufgeregt, а после первых слов успокоилась. Лицо меняется вместе с чувствами, и это легко увидеть на картинке. Сегодня настроение одно, завтра другое — и в этом нет ничего странного.
</a:t>
            </a:r>
            <a:endParaRPr lang="en-US" sz="15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выше, другой ниже, третий говорит тише или быстрее. Слова groß, klein, laut, leise помогают заметить различия, но не делят детей на «лучших» и «хуже».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 делают класс интересным: одному нравится спорт, другому рисование, третьему книги. Уважение к отличиям показывает, что каждый человек может быть сильным по-своему.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темп: кто-то быстро считает, кто-то аккуратно пишет, а кто-то любит долго думать. Слова schnell и langsam помогают описать это спокойно и без оценки.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уважение к разным людям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назови любимое занятие или хобби. Фраза Ich mag… помогает показать, что тебе нравится, и делает рассказ чуть более личным и интересным.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имя и возраст. Это самая понятная основа для начала разговора: Ich heiße…, Ich bin… Jahre alt. Так слушателю сразу ясно, кто говорит.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опиши внешность и настроение. Можно сказать Ich habe… и добавить одно простое слово о чувствах, чтобы рассказ звучал живо, но оставался коротким.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добавь одно слово о семье или школе. Тогда получается 4–6 простых предложений, которые легко запомнить и спокойно сказать вслух.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короткий рассказ о себе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рассказу о себе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выбрать слова → подобрать модель предложения → соединить части → проверить ясность → получить короткий рассказ.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возраст нужны каждый раз, когда ребёнок представляет себя. Эти слова помогают начать ответ уверенно и без долгих пауз, а значит — сразу войти в тему урока.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семья и школьные предметы позволяют описывать знакомые вещи из повседневной жизни. Такие слова легко повторять в разных заданиях, поэтому они быстро запоминаются.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хобби делают речь живой: ребёнок может сказать, что он рад, устал или любит играть, читать, рисовать. Это уже настоящий маленький рассказ о себе.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слова встречаются в упражнениях, тем проще строить новые фразы. Не нужно учить длинные тексты: достаточно знать знакомые части и соединять их по образцу.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особенно важны для 4 класса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маленький портрет человека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которое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портрете видно не только цвет волос и глаз, но и выражение лица. Один взгляд может подсказать, что ребёнок добрый, спокойный или очень весёлый. Так внешность помогает начать рассказ, а дальше к ней добавляются слова о характере.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любит делать этот ученик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мальчика в руках мяч, у другой девочки — карандаши. Сразу понятно, чем они любят заниматься после школы. Любимое дело делает портрет живым, потому что показывает не только внешность, но и интересы человека.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деталей — и образ готов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возраст, цвет волос, одно качество и любимое занятие складываются в короткое описание. Такой портрет легко представить, даже если он нарисован силуэтом. Он напоминает, что каждый человек — это целый маленький мир.
</a:t>
            </a:r>
            <a:endParaRPr lang="en-US" sz="12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трудные места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Ich bin и Ich habe. Первое слово нужно для имени, возраста и настроения, а второе — для того, что у тебя есть: волосы, глаза, сестра, брат.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забыть нужное слово в конце фразы. Короткое повторение помогает привыкнуть к порядку слов и говорить спокойно, без лишней спешки.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смешивать внешность и характер. Волосы и глаза можно увидеть, а freundlich, fleißig или ruhig описывают поведение, поэтому эти слова нужно учить отдельно.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добавь Ich mag…. Эта часть показывает, что тебе нравится, и помогает рассказать об интересах, любимых играх или занятиях после школы.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имени: Ich heiße… Это самый простой и вежливый способ представить себя на уроке немецкого языка и сразу привлечь внимание слушателя.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скажи о себе через Ich bin… и Ich habe…. Так можно назвать возраст, настроение и внешность, не строя длинных предложений.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соединить эти четыре начала, получится короткий и понятный рассказ. Он звучит естественно и показывает, wie ich in Wirklichkeit bin.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Мини-формула о себе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могу рассказать о себе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назвать себя, описать внешность, настроение, любимые дела и близких людей. Несколько коротких фраз уже создают ясный и добрый образ того, какой я есть.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2026-05-25T04:32:37Z</dcterms:created>
  <dcterms:modified xsi:type="dcterms:W3CDTF">2026-05-25T04:32:37Z</dcterms:modified>
</cp:coreProperties>
</file>