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наследования признаков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 и почему их сочетания предсказуемы?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наследование подчиняется правилам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хранится в ДНК и хромосомах, поэтому признаки передаются по устойчивым схемам. Мендель показал это на опытах с горохом, а генетика объясняет не только наследование, но и разнообразие организмов.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аллель, генотип и фенотип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в котором закодирована информация о признаке или синтезе белка. Именно гены лежат в основе наследственности и определяют потенциальные свойства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 единица информации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формы одного и того же гена. Они могут определять альтернативные проявления признака, например доминантный или рецессивный вариант, записываемые разными буквами.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их варианты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совокупность всех генов организма или набор аллелей конкретного признака. Обозначения AA, Aa и aa помогают точно описывать наследственную основу и прогнозировать потомство.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организма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совокупность проявившихся признаков организма. Он формируется не только генотипом, но и условиями среды, поэтому один и тот же генотип может проявляться по-разному.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 среда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генетики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различать ключевые понятия и правильно читать генетические схемы.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позволяют безошибочно записывать скрещивания и интерпретировать результаты наследования.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моногибридного скрещивания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одинаковый фенотип не всегда означает одинаковый генотип, а итог зависит от сочетания аллелей в гаметах.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генетика; расчёт по решётке Пеннета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расщепление в потомстве соответствует вероятностному распределению генотипов и фенотипов.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потомства первого поколения имеет одинаковый фенотип при скрещивании двух чистых линий.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данные Г. Менделя; школьный курс биологии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F1 особенно отчётливо видно при полном доминировании: все гибриды получают по одному аллелю от каждого родителя и оказываются гетерозиготами.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моногибридного скрещивания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этапы генетического анализа в школьных 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 на горохе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посевной быстро даёт потомство, имеет чётко различимые альтернативные признаки и легко самоопыляется. Это сделало его удобной моделью для проверки наследственных закономерностей.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объект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исследовал семь пар контрастных признаков, включая форму и окраску семян, окраску цветков, форму и окраску бобов, расположение цветков и высоту стебля.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пар признаков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проанализировал несколько тысяч растений и тщательно подсчитывал потомство. Именно точность подсчёта позволила ему увидеть устойчивые соотношения, а не случайные отклонения.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Статистическая надёжность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 — закон расщепления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скрестить гетерозиготы, во втором поколении признаки уже не остаются единообразными. В потомстве появляются разные генотипы и фенотипы, образуя закономерное расщепление.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гибридов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расщепления связана с мейозом: аллели одной пары расходятся в разные гаметы. После этого они случайно соединяются при оплодотворении, создавая новые сочетания.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аллелей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в F2 ожидают фенотипическое расщепление 3:1 и генотипическое 1:2:1. Эти соотношения отражают вероятностный характер наследования.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соотношения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удобно подсчитать все варианты, используют решётку Пеннета. Она позволяет заранее определить возможные генотипы потомства и сравнить теоретический прогноз с наблюдаемым результатом.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независимое наследование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независимом комбинировании аллелей каждая пара генов распределяется в гаметы отдельно, поэтому в F2 появляется несколько устойчивых классов потомства.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расчёт для AaBb × AaBb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подтверждает независимое наследование генов, если они находятся в разных парах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закона независимого наследования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находятся в разных парах гомологичных хромосом, они расходятся в гаметы независимо друг от друга. Поэтому признаки наследуются как отдельные, не связанные между собой элементы комбинации.
</a:t>
            </a:r>
            <a:endParaRPr lang="en-US" sz="1117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хромосомы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аллелей создаёт множество вариантов потомства. Это повышает наследственную изменчивость и объясняет, почему у потомков появляются новые сочетания признаков, отсутствовавшие у родителей.
</a:t>
            </a:r>
            <a:endParaRPr lang="en-US" sz="1049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действует только тогда, когда гены не сцеплены или расположены достаточно далеко в одной хромосоме. Если гены близки, их совместная передача нарушает ожидаемое менделевское распределение.
</a:t>
            </a:r>
            <a:endParaRPr lang="en-US" sz="1125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применимости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генетике закон используют при анализе дигибридных и полигибридных скрещиваний. Он позволяет предсказывать вероятности фенотипов и проверять гипотезы о расположении генов.
</a:t>
            </a:r>
            <a:endParaRPr lang="en-US" sz="1198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сцепление генов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находящиеся в одной хромосоме, обычно наследуются вместе как единый блок. Такое объединение называют группой сцепления, а классические независимые соотношения при этом нарушаются.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сцепления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потомстве чаще появляются признаки, уже присутствовавшие у родителей, потому что связанные гены переходят в гаметы совместно. Новые комбинации возникают значительно реже, чем при независимом наследовании.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сочетания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показал это на дрозофиле, где удалось проследить наследование нескольких признаков и связать его с хромосомами. Его работы стали подтверждением хромосомной теории наследственности.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Моргана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локусы расположены друг к другу, тем прочнее сцепление. При большом расстоянии между ними обмен участками происходит чаще, и число рекомбинантных особей возрастает.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генов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7248" y="1572874"/>
            <a:ext cx="2717305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рекомбинация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в профазе I мейоза, когда гомологичные хромосомы сближаются и обмениваются участками. Именно в этот момент закладываются новые сочетания аллелей.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обмена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Частоту кроссинговера выражают в процентах и используют как меру расстояния между генами. По этим данным составляют генетические карты, показывающие порядок и относительное положение локусов в хромосоме.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возникают хромосомы с необычными комбинациями генов, а затем и рекомбинантные гаметы. Они отличаются от родительских типов и увеличивают генетическое разнообразие потомства.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гаметы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у человека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тип наследования влияет на передачу признака в семье и помогает оценивать риск для потомков.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медицинская генетика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типу наследования можно судить о вероятности проявления признака у мужчин и женщин и точнее анализировать родословные семьи.
</a:t>
            </a:r>
            <a:endParaRPr lang="en-US" sz="16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особи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организм с доминантным фенотипом, но неизвестным генотипом, чтобы проверить, гомозиготен он или гетерозиготен по данному признаку.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Скрещивание с рецессивной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Испытуемую особь скрещивают с рецессивной гомозиготой. Такое сочетание делает возможными все гаметы исследуемого организма заметными по потомству.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соотношению фенотипов в потомстве определяют генотип родителя и фиксируют вероятности в решётке Пеннета, которая упрощает запись возможных комбинаций.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анализирующего скрещивания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генетической задачи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моногибридных, дигибридных и задач на сцепленное наследование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отклонений от менделевских соотношений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возникают не случайно: одни связаны с расположением генов, другие — с особенностями взаимодействия аллелей или с участием множества генов в одном признаке.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теме наследования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соотношения сохраняются только при упрощённых условиях; в реальных признаках часто действует несколько механизмов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распознают наследственные болезни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возникают из-за мутаций в отдельных генах или из-за нарушений числа и строения хромосом. Поэтому различают моногенные и хромосомные формы патологии.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моногенным заболеваниям относят гемофилию, дальтонизм и муковисцидоз. Для них часто характерен чёткий тип наследования, который можно проследить по семейной истории.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моногенных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кариотипа могут приводить к тяжёлым синдромам, например к синдрому Дауна. В таких случаях важны не только отдельные гены, но и целостность хромосомного набора.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нарушения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и анализ родословной помогают определить вероятность рождения ребёнка с наследственным признаком. Это особенно важно для семей, где уже есть случаи заболевания.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генетика работает на практике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подбирает родительские формы так, чтобы закрепить нужные признаки в потомстве. Генетические закономерности помогают сочетать урожайность, устойчивость к болезням и качество продукции без случайного результата.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и породы с заданными свойствами
</a:t>
            </a:r>
            <a:endParaRPr lang="en-US" sz="124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генетический анализ позволяет вовремя обнаружить наследственные риски и уточнить причину заболевания. Это даёт возможность выбрать наблюдение, профилактику и более точную тактику помощи.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 профилактика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криминалистике сравнение ДНК используют для установления личности, родства и источника биологического материала. Один образец может связать воедино события, людей и время происшествия.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доказательство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Наследование: от правил к реальности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наследования показывают, что признаки передаются вероятностно и зависят от строения хромосом, взаимодействия генов и условий среды. Поэтому генетика соединяет точные правила с многообразием живых систем.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2026-06-01T17:12:59Z</dcterms:created>
  <dcterms:modified xsi:type="dcterms:W3CDTF">2026-06-01T17:12:59Z</dcterms:modified>
</cp:coreProperties>
</file>