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Бодрствование и сон: ключевые темы и современное 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связь сна и бодрствования для здоровья и развития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 древних культурах воспринимался мистически, а сегодня его роль в памяти, эмоциях и росте признана научно. Активно изучается влияние сна на интеллектуальное развитие подростков.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сна: от древности к современным исследованиям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ритмы – это естественные циклы биологических процессов с периодом около суток, регулируемые воздействием света на гормональную систему.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регулятор – солнечный свет, влияющий на выработку мелатонина, который помогает организму понять время сна.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этих ритмов приводят к дневной сонливости и снижению концентрации, ухудшая общее самочувствие и эффективность.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ритмы: биологические часы человека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сна: медленный и быстрый (REM) сон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сон (NREM)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фазе NREM организм расслабляется глубоко, мышцы отдыхают, обеспечивается восстановление. Эта стадия занимает большую часть ночи.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сон (REM)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REM сна происходят сновидения, активируется нервная система, происходят важные процессы для памяти и эмоционального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сна ниже 6,5 часов повышает риск когнитивных проблем и ухудшает эмоциональное состояние.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норма сна для подростков способствует оптимальному развитию и поддержанию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
</a:t>
            </a:r>
            <a:endParaRPr lang="en-US" sz="1118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нагрузки и культурные особенности влияют на продолжительность сна у подростков в разных странах.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подростки спят заметно дольше, что может отражать менее интенсивный учебный режим по сравнению с Японией и США.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исследование сна, 2022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сна подростков в разных странах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усталости: физические и психоэмоциональные факторы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физические тренировки и высокие нагрузки приводят к накоплению физической усталости у подростков.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Психоэмоциональный стресс и недостаток ночного сна усугубляют состояние, вызывая хроническую усталость и снижают учебную эффективность.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снижает частоту сердечных сокращений и дыхания, способствуя расслаблению и экономии энергии организма.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изменения организма во сне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Кровяное давление падает, что уменьшает нагрузку на сердечно-сосудистую систему ночью.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активнее стимулируется во сне, ускоряя рост и восстановление клеток организма.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 нервная система обновляются, укрепляется память и повышается устойчивость к стрессам.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983648"/>
            <a:ext cx="3832800" cy="15953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сна и их характеристики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разные периоды сна с их физиологическими особенностями и уровнем восстановления.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N3 достигается максимальное физическое восстановление организма, при REM — важное психологическое обновление.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сна, Университет Медицины, 2021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 начинает вырабатываться с наступлением темноты, сигнализируя организму о готовности ко сну и снижая активность.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Кортизол, наоборот, повышается утром, стимулируя пробуждение и подготовку тела к дневной активности.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этих гормонов ведёт к бессоннице, усталости и ухудшению общего самочувствия.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сна и бодрствования: роль гормонов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использования устройств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исследованию 2023 года, 92% российских подростков используют телефоны или планшеты за час до сна. Это способствует сбоям в биоритмах и повышенной дневной усталости.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свет гаджетов и нарушение сна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смартфонов перед сном снижает выработку мелатонина — гормона, отвечающего за засыпание. Излучение экранов удлиняет время засыпания и ухудшает качество ночного отдыха у подростков.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электронных устройств на качество сна подростков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Сновидения преимущественно возникают во время фазы быстрого сна (REM), отражая эмоциональные и учебные переживания подростков.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обработать и усвоить новые знания, способствуя эмоциональной адаптации и снижению стрессов.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ночь подростки обычно видят от 4 до 6 снов, что обеспечивает полноценное восстановление психики.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Сновидения: функции и особенности у подростков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профилактики недосыпа в школах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стран школы начали смещать начало уроков на более позднее время. Такой подход помогает подросткам лучше высыпаться и улучшает успеваемость.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недосыпания среди 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65% девятиклассников регулярно спят менее семи часов из-за учебной нагрузки и ночного использования соцсетей. Это приводит к снижению внимания и ухудшению памяти.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у школьников: масштабы и последствия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дневной сон длительностью 20-30 минут улучшает концентрацию и восстанавливает силы после умственной нагрузки.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продолжительностью свыше 45 минут может вызвать сонливость и осложнить засыпание ночью.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с традицией сиесты, например, в Испании и Греции, дневной отдых считается нормой и способствует общему здоровью.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дневной сон: польза и ограничения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резкий рост ошибок при сне менее 6 часов, подчеркивая критическую роль полноценного отдыха.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значительно повышает риск ошибок в учебе, что отрицательно сказывается на академической успеваемости.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ВШЭ, 2018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продолжительности сна на количество ошибок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 подготовка ко сну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график сна помогает организму адаптироваться. Отказ от гаджетов за час до сна уменьшает влияние синего света, улучшая качество отдыха.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комфортной обстановки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комнаты и спокойные вечерние занятия, такие как чтение или расслабляющая музыка, способствуют лёгкому засыпанию и глубокому сну.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привычки для здорового сна подростка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Бессонница проявляется в затруднениях с засыпанием и частых ночных пробуждениях, приводящих к утомлению.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Апноэ сна вызывает кратковременные остановки дыхания, уменьшая качество ночного отдыха и приводя к дневной сонливости.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страхи и лунатизм встречаются у подростков, вызывая стресс и нарушения сна.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лечения важна гигиена сна, режим дня и при необходимости профессиональная помощь психотерапевтов и сомнологов.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сна: бессонница и другие проблемы у подростков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ко сну для подростка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качественного ночного отдыха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Половинный сон дельфинов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спят, активируя по очереди каждое полушарие мозга. Это позволяет им дышать и оставаться на плаву даже во сне, обеспечивая безопасность в воде.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сна жирафов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способны спать стоя, что помогает им быстро реагировать на опасность. Их суммарный сон редко превышает 2 часа в сутки, что отражает необходимость постоянной бдительности.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сон летучих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проводят во сне до 19 часов в сутки, эффективно восстанавливая силы в условиях ночной активности и безопасного укрытия.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стратегии сна животных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здорового сна для подростков
</a:t>
            </a:r>
            <a:endParaRPr lang="en-US" sz="1624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поддерживает развитие мозга, улучшает настроение и успеваемость. Качественный отдых необходим для активной и продуктивной жизни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2026-05-09T22:45:56Z</dcterms:created>
  <dcterms:modified xsi:type="dcterms:W3CDTF">2026-05-09T22:45:56Z</dcterms:modified>
</cp:coreProperties>
</file>