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как ключевой элемент владения английским языком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определяет, насколько точно ученик понимает и выражает мысль.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в 10 классе: основа понимания и 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 — это не только отдельные слова, но и устойчивые сочетания, без которых сложно читать сложные тексты, участвовать в обсуждениях и строить связные ответы на английском языке.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словарь ученика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284574" y="2292874"/>
            <a:ext cx="3742226" cy="22257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 и выражения, которые ученик уверенно использует в устной и письменной речи без подсказки. Именно он показывает реальный уровень свободного владения языком в классе и на контрольных заданиях.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1335" y="2292874"/>
            <a:ext cx="3742226" cy="22257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относятся знакомые слова, смысл которых понятен при чтении или аудировании, но которые редко используются самостоятельно. Такой запас расширяет понимание текста, но ещё не гарантирует точное высказывание.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контексте: почему одно значение не всегда достаточно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английский корень может иметь разные значения в зависимости от темы. Например, bank связан и с финансами, и с берегом, поэтому буквальный перевод часто вводит в заблуждение.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 и грамматическая форма подсказывают правильный смысл. В выражениях light of the day и a light bag слово light читается по-разному и требует внимательного анализа.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текста ограничивает выбор значения сильнее, чем словарная статья. Если речь идёт о географии, line может обозначать береговую линию, а в учебнике — строку или очередь.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встречает слово в разных ситуациях, тем точнее распознаёт его смысл. Это особенно важно при чтении текстов, где нельзя останавливаться на каждом незнакомом слове.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пополнения словаря школьника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работают по-разному: одни дают объём, другие — повторяемость и живой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выглядит самым устойчивым источником роста словаря, потому что слова возвращаются в новых контекстах.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педагогическая оценка на основе типичных источников изучения лексики; значения иллюстративные.
</a:t>
            </a:r>
            <a:endParaRPr lang="en-US" sz="9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174" y="1965637"/>
            <a:ext cx="234932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79566"/>
            <a:ext cx="270716" cy="24063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противоположность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un-, dis- помогают быстро распознать противоположное значение без полного перевода. Это удобно при чтении, когда нужно понять общий смысл предложения, не теряя темпа.
</a:t>
            </a:r>
            <a:endParaRPr lang="en-US" sz="963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 возврат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re- часто указывает на повторное действие или возвращение к нему. Если ученик видит reuse или rewrite, он может сразу связать слово с уже знакомым глаголом.
</a:t>
            </a:r>
            <a:endParaRPr lang="en-US" sz="108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или искажение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mis- помогает заметить ошибочное действие или неверное понимание. В словах misunderstand и misread она подсказывает направление смысла даже без словаря.
</a:t>
            </a:r>
            <a:endParaRPr lang="en-US" sz="1054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-er часто обозначает человека или предмет, который выполняет действие. Поэтому teacher, driver и reader легче распознаются как носители определённой функции.
</a:t>
            </a:r>
            <a:endParaRPr lang="en-US" sz="988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-ment, -tion и -able помогают определить грамматическую роль слова и его общий смысл. Это особенно полезно в текстах среднего и повышенного уровня сложности.
</a:t>
            </a:r>
            <a:endParaRPr lang="en-US" sz="1063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как способ понимать незнакомые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886" y="1835776"/>
            <a:ext cx="3197585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аффиксы английского языка и их 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несколько аффиксов помогают понимать большой пласт производных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аффиксов позволяет распознавать десятки и сотни родственных слов по знакомым элементам.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словообразования английского языка; примеры учебного уровня.
</a:t>
            </a:r>
            <a:endParaRPr lang="en-US" sz="9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от узнавания к активному употреблению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типичной модели освоения лексики в школьном обучении.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Контекстуальные подсказки при чтении и аудировании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незнакомое слово сразу объясняется в самом предложении. Автор может дать прямое толкование, и тогда смысл становится понятен без обращения к словарю.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 или антоним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слова помогают увидеть значение через сравнение. Если рядом стоит противопоставление, ученик быстрее понимает оттенок смысла и сохраняет общее понимание текста.
</a:t>
            </a:r>
            <a:endParaRPr lang="en-US" sz="1028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пояснение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часто содержит иллюстрацию: короткий пример, поясняющую фразу или следствие. Такие сигналы особенно полезны в аудировании, где нельзя остановиться и перечитать предложение.
</a:t>
            </a:r>
            <a:endParaRPr lang="en-US" sz="976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и форма слова тоже подсказывают значение. Суффикс, окончание или место в предложении помогают определить, является ли слово существительным, глаголом или прилагательным.
</a:t>
            </a:r>
            <a:endParaRPr lang="en-US" sz="953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всего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отдельное слово неизвестно, общий сюжет или тема часто позволяют восстановить его роль. Для десятиклассника это важный навык при выполнении проверочных работ и экзаменационных заданий.
</a:t>
            </a:r>
            <a:endParaRPr lang="en-US" sz="9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«большой»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large и huge переводятся похоже, но звучат по-разному и используются в разных ситуациях. Big — самое нейтральное, large чаще выглядит формальнее, а huge усиливает впечатление и добавляет эмоциональный оттенок.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делает речь убедительнее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good и bad слишком общая для сильного ответа или эссе. Когда ученик выбирает reliable, harmful, crucial или misleading, мысль становится точнее, а аргументация — более убедительной и зрелой.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 оттенки 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словаря и качество высказывания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лексика помогает не только назвать явление, но и передать его оттенок, причину и силу воздействия.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убедительнее и содержательнее звучит ответ; обобщённая лексика делает высказывание менее выразительным.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 основе учебных примеров
</a:t>
            </a:r>
            <a:endParaRPr lang="en-US" sz="9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analyze, summarize и evidence помогают не просто пересказать материал, а показать, как ученик понимает структуру текста, выделяет главную мысль и подтверждает выводы примерами.
</a:t>
            </a:r>
            <a:endParaRPr lang="en-US" sz="1025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compare и contrast нужна, когда требуется сопоставить явления, заметить сходства и различия, а затем оформить ответ логично и без повторов.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cause, effect, increase и decrease особенно важны в заданиях, где нужно объяснять связи между событиями, процессами или результатами и делать корректные выводы.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 вывод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predict помогает формулировать предположение, а summarize — завершать ответ кратким итогом, который показывает, что ученик видит общую картину, а не отдельные детали.
</a:t>
            </a:r>
            <a:endParaRPr lang="en-US" sz="1063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Межпредметная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полезна не только на английском языке: она облегчает работу с учебными текстами по истории, биологии, обществознанию и литературе, где требуется точная формулировка мысли.
</a:t>
            </a:r>
            <a:endParaRPr lang="en-US" sz="966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необходимая для успешной учёбы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737" y="1835776"/>
            <a:ext cx="5257047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расширения словаря и их практический эффект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помогают перевести новое слово из кратковременного запоминания в устойчивое использование.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усваиваются слова, которые ученик не только видит, но и многократно воспроизводит в разных форматах и 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приёмы работы с лексикой
</a:t>
            </a:r>
            <a:endParaRPr lang="en-US" sz="9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ошибок особенно часто мешают перевести слово из узнавания в уверенное использование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заучивание, дословный перевод, игнорирование произношения, смешение похожих слов и редкое повторение быстро снижают прочность запоминания.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незнакомого слова к уверенному использованию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последовательного освоения лексики в учебной практике.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238" y="1842050"/>
            <a:ext cx="2247923" cy="173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638" y="1842050"/>
            <a:ext cx="2247923" cy="173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9138" y="1842050"/>
            <a:ext cx="2247923" cy="173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не сдаваться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хотел бросить сложное задание, но вспомнил выражение give up и решил продолжить. Позже он использовал take part в обсуждении и выглядел увереннее. Такие фразы полезны, потому что в них смысл важнее буквального перевода.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день, где важны коллокации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проекте участники не просто сказали make decision, а выбрали правильную коллокацию make a decision. Потом они упомянули heavy rain и take off, потому что рассказывали о поездке и погоде. Именно такие сочетания делают речь естественной.
</a:t>
            </a:r>
            <a:endParaRPr lang="en-US" sz="86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которую слышно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брат включал свет, он использовал turn on; когда собирался в дорогу, говорил take off о самолёте. Простые фразовые глаголы постоянно встречаются в реальных ситуациях, поэтому их важно запоминать как готовые смысловые единицы.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и устойчивые выражения в школьном 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словарь при регулярной практике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ежедневные занятия дают заметный эффект, если слова повторяются в чтении, упражнениях и устной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постепенно, но становится быстрее после повторения и мини-тестов: регулярность важнее редких интенсивных занятий.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учебной практики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выразить согласие, несогласие или сомнение более ясно, не ограничиваясь общими словами very и good.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пауз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словарь помогает быстрее находить точное слово и сокращает паузы, когда нужно ответить без долгого поиска формулировки.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разнообразие помогает задавать уточняющие вопросы, поддерживать беседу и показывать заинтересованность в теме без однообразных реплик.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обсуждениях и проектах уверенная лексика делает речь содержательнее, а ученика — более убедительным и активным участником диалога.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и уверенность в устном общении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лексический набор для десятиклассника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тематические блоки, которые чаще всего встречаются в учебных и академических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тематический запас помогает понимать инструкции, обсуждать повседневные темы и формулировать мысли в разных предметных областях.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10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как инструмент развития в 10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становится рабочим инструментом, когда слово не только узнаётся, но и используется точно, уместно и уверенно. В 10 классе это напрямую влияет на чтение, письмо, аудирование и устную речь.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2026-05-31T16:49:48Z</dcterms:created>
  <dcterms:modified xsi:type="dcterms:W3CDTF">2026-05-31T16:49:48Z</dcterms:modified>
</cp:coreProperties>
</file>