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размножение и развитие организмов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Изучим, как живые организмы размножаются и развиваются в природе.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размножения в природе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главный процесс для сохранения видов. Оно происходит разными способами: деление у бактерий, образование спор у грибов, яйца и живорождение у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бесполого размножения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деление: быстро и 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Одноклеточные, такие как амёбы и бактерии, размножаются путём деления клетки на две. Потомство получается почти точной копией родителя, что обеспечивает быстрое увеличение численности.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— рост нового организма на теле родителя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 гидра используют почкование: на теле появляется вырост, который отделяется и становится самостоятельным организмом. Это эффективный способ размножения в благоприятных условиях.
</a:t>
            </a:r>
            <a:endParaRPr lang="en-US" sz="865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размножаются с помощью клубней, луковиц и корневищ. Эти органы позволяют создавать новые растения, идентичные материнскому, способствуя быстрому распространению.
</a:t>
            </a:r>
            <a:endParaRPr lang="en-US" sz="87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млрд
</a:t>
            </a:r>
            <a:endParaRPr lang="en-US" sz="833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удваивают генетический материал и делятся на две новые клетки, что позволяет им быстро размножаться и занимать новые среды обитания.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бактерий способно образоваться из одной клетки за сутки при благоприятных условиях.
</a:t>
            </a:r>
            <a:endParaRPr lang="en-US" sz="21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 их маленькие почки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Дрожжевые грибы формируют на себе маленькие выросты — почки, которые затем отделяются. Этот процесс обеспечивает быстрое размножение при достаточном питании и отсутствии стрессов.
</a:t>
            </a:r>
            <a:endParaRPr lang="en-US" sz="963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Гидра: регенерация и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выращивает на теле маленькую почку, из которой развивается новый организм. Отделившись, он становится самостоятельным, что способствует увеличению популяции.
</a:t>
            </a:r>
            <a:endParaRPr lang="en-US" sz="101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в живой природе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растений: практические примеры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 его клубни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размножается с помощью клубней — подземных побегов, содержащих запасы питательных веществ, которые дают начало новым растениям весной.
</a:t>
            </a:r>
            <a:endParaRPr lang="en-US" sz="100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Чеснок — луковица как репродуктивный орган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чеснока — это видоизменённые подземные побеги, которые позволяют растениям быстро размножаться и сохранять сортовые качества.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Клубника и усы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Побеги-клубни клубники, называемые усами, укореняются в почве и образуют новые растения, что позволяет сорту быстро распространяться на небольших участках.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бесполого размножения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позволяет организмам очень быстро занимать новые территории и увеличивать численность без затрат времени на поиск партнёра.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бесполого размножения практически не отличаются от родителей, что сохраняет стабильность полезных признаков в популяции.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генетическое разнообразие снижает способность реагировать на изменения окружающей среды и увеличивает риск массового поражения болезнями.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случае неблагоприятных условий вся популяция может погибнуть, так как отсутствует варьативность, позволяющая адаптироваться.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определение и роль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половое размножение?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происходит при участии двух половых клеток — мужской и женской, которые сливаются в зиготу с уникальным набором генов. Этот процесс характерен для многих животных и растений.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комбинирования наследственной информации потомство получает новые сочетания признаков. Это повышает адаптивность видов и ускоряет эволюцию.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роль гамет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и яйцеклетки образуются органами размножения и участвуют в оплодотворении — начале нового организма. Процесс обеспечивает генетическое разнообразие.
</a:t>
            </a:r>
            <a:endParaRPr lang="en-US" sz="896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эмбриона внутри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млекопитающих, например у кошек, оплодотворённая яйцеклетка развивается внутри организма матери, что защищает эмбрион и обеспечивает питательные вещества.
</a:t>
            </a:r>
            <a:endParaRPr lang="en-US" sz="837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Откладка яиц у птиц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откладывают яйца с развивающимся эмбрионом внутри. Внешняя среда влияет на развитие, поэтому птицы активно защищают и выводят яйца.
</a:t>
            </a:r>
            <a:endParaRPr lang="en-US" sz="918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полового размножения у животных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растений
</a:t>
            </a:r>
            <a:endParaRPr lang="en-US" sz="277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образование семян у цветковых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используют опыление для переноса пыльцы на рыльце пестика. После оплодотворения формируются семена, из которых вырастут новые растения.
</a:t>
            </a:r>
            <a:endParaRPr lang="en-US" sz="884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голосеменных в шишках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образуют семена внутри шишек. Опыление происходит безцветочно, и семена созревают, обеспечивая распространение вида.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 гаметы у мхов и папоротников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папоротники размножаются с помощью спор и гамет, находящихся на разных этапах их жизненного цикла, что отличает их от семенных растений.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полового размножения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смешение генетического материала двух родителей, создавая уникальные комбинации признаков у потомства и увеличивая его разнообразие.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Повышенное генетическое разнообразие повышает шансы вида на выживание при изменениях окружающей среды, способствуя лучшей адаптации к новым условиям и вызовам.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вариативности признаков половой процесс стимулирует эволюцию, что позволяет видам развиваться и сохраняться в долгосрочной перспективе.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у тлей и пчёл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позволяет некоторым насекомым развиваться из неоплодотворённых яйцеклеток. Так, у тлей часть поколений рождается без участия самцов. У пчёл рабочие особи и матки образуются партеногенетически.
</a:t>
            </a:r>
            <a:endParaRPr lang="en-US" sz="91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партеногенеза у пресмыкающихся и рыб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ящериц и рыб способны к партеногенезу, что помогает им размножаться в отсутствии партнёров. Потомство при таком способе очень схоже с материальными особями.
</a:t>
            </a:r>
            <a:endParaRPr lang="en-US" sz="906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Партеногенез: особенности и примеры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Онтогенез: этапы и общая характеристика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охватывает весь жизненный путь организма от зиготы до конца жизни, объединяя все этапы развития и изменения.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 соответствует формированию органов и тканей до рождения или выхода из оболочки яйцеклетки.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период начинается после рождения и включает рост, созревание, адаптацию и старение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развитие: основные этапы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дробления — многократное деление зиготы без роста клеток, формирующее клеточный комок, который закладывает организм.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Гаструляция и органогенез — процессы образования зародышевых листков и формирования основных органов и систем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 и жизненные циклы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 после рождения сопровождается увеличением размеров, развитием тканей и органов, а также накоплением жизненного опыта.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характерен для насекомых и амфибий — превращение личинки в взрослую форму с изменением строения и образа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зрелостью заканчивается период юности, и организм начинает участвовать в размножении и передаче генов следующему поколению.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сопровождается снижением функций и подготовкой организма к завершению жизненного цикла.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развитие: основные примеры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развитие происходит без выраженной личиночной стадии, при этом молодая особь похожа на взрослую, но меньших размеров и не всегда половозрелая.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большинство птиц, рыб и рептилий, а также многих млекопитающих, у которых сразу формируется характерный для вида внешний вид.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цикл развития с метаморфозом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у лягушек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проходят несколько стадий: яйцо, головастик с жабрами и хвостом, затем превращение в взрослую форму с лёгкими и конечностями. Это позволяет адаптироваться к водной и наземной среде.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бабочки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Личинка-гусеница активно питается и растёт, затем превращается в неподвижную куколку. После перестройки организма появляется взрослая особь — имаго, способная к полёту и размножению.
</a:t>
            </a:r>
            <a:endParaRPr lang="en-US" sz="959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жуков с полным метаморфозом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проходят стадии личинки, интенсивно развивающейся и меняющейся, затем куколки, которая служит переходом к взрослой форме — жуку с полностью сформированными конечностями и крыльями.
</a:t>
            </a:r>
            <a:endParaRPr lang="en-US" sz="870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размножения и развития для природы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воспроизведение и сохранение видов, позволяя продолжить жизнь через поколения.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способствует адаптации и формированию сложных организмов, способных выживать в разных экосистемах и поддерживать биологический баланс.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этих процессов зависит от условий среды, питания и генетической информации, определяющих выживаемость и устойчивость популяций.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стратегия размножения у различных видов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удваиваются каждые 20 минут, рыбы размножаются в течение нескольких дней, млекопитающие требуют месяцев или лет, но дают развитое потомство.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размножения бактерий обеспечивает быстрый рост популяции, в то время как млекопитающие инвестируют в качество и выживаемость потомства.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размножения и развития в природе
</a:t>
            </a:r>
            <a:pPr algn="ctr" indent="0" marL="0">
              <a:lnSpc>
                <a:spcPct val="90000"/>
              </a:lnSpc>
              <a:buNone/>
            </a:pPr>
            <a:r>
              <a:rPr lang="en-US" sz="36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поддерживают биологическое разнообразие и устойчивость экосистем, обеспечивают адаптацию видов и являются основой для сохранения жизни на планете.
</a:t>
            </a:r>
            <a:endParaRPr lang="en-US" sz="36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2026-05-09T13:25:17Z</dcterms:created>
  <dcterms:modified xsi:type="dcterms:W3CDTF">2026-05-09T13:25:17Z</dcterms:modified>
</cp:coreProperties>
</file>