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ключ к наследственности 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Молекулы, управляющие хранением и передачей генетической информации.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нуклеиновых кислот: путь к пониманию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Фридрих Мишер впервые выделил особое вещество в ядрах клеток — нуклеиновую кислоту. Спустя почти век, в 1953 году Уотсон и Крик разработали модель двойной спирали ДНК, что стало основой современной генетики.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типы нуклеиновых кислот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длинные цепочки нуклеотидов, органические соединения, ключевые для хранения информации в клетках всех живых организмов.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молекулы присутствуют у организмов и вирусов, обеспечивая передачу и реализацию наследственной информации в клетках.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— дезоксирибонуклеиновая кислота (ДНК) и рибонуклеиновая кислота (РНК), которые отличаются химическим составом и функциями.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химия ДНК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обычно состоит из двух спиральных цепей с дезоксирибозой и содержит азотистое основание тимин. Эта структура отвечает за долговременное хранение наследственного материала.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РНК: посредник и исполнитель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состоит из одной цепи с сахаром рибозой и содержит урацил вместо тимина. Она обеспечивает передачу и реализацию генетической информации в клетках.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ДНК и РНК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эукариот и прокариот ДНК занимает основную часть генетического материала, РНК активно участвует в синтезе белков.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структура ДНК обеспечивает стабильность, а одиночная РНК — гибкость для разных функций.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сравнение: ДНК против РНК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молекулярной биологии, 2023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нуклеотида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Азотистое основание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включают аденин, гуанин, цитозин, тимин или урацил и делятся на пурины и пиримидины, определяющие свойства нуклеотида.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Сахар-пентоза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Дезоксирибоза в ДНК и рибоза в РНК формируют основу цепи и влияют на её химическую стабильность.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Фосфатная группа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нуклеотиды в длинную цепочку, создавая кислотный характер и обеспечивая структурную целостность молекулы.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ДНК: молекулярная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образует двойную спираль, где две цепи комплементарны и соединены водородными связями между аденином и тимином, гуанином и цитозином.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 диаметром около 2 нанометров имеет регулярный шаг, около 10 пар оснований, что обеспечивает надёжное хранение и упаковку генетической информации.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РНК и их функции в клетке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Матричная РНК (мРНК) переносит генетический код от ДНК к рибосомам для синтеза белка.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 (рРНК) формирует структуру рибосом и участвует в каталитических реакциях синтеза белка.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(тРНК) доставляет аминокислоты к рибосомам, обеспечивая правильную последовательность полипептида.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ядерные и микроРНК регулируют активность генов, влияя на процессы клеточного развития и дифференцировки.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67341"/>
            <a:ext cx="10121400" cy="59984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ДНК и РНК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каждой молекулы, подчёркивая их функции и структурные особенности.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молекулярная основа, но разные функции обеспечивают жизнеспособность клетки.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репликации ДНК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Расплетение двойной спирали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хеликаз разделяет две цепи ДНК, создавая репликационную вилку и открывая матрицы для синтеза новых цепей.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отстающей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дискретно с образованием фрагментов Оказаки, которые позже связываются ферментом лигазой.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ведущей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добавляет комплементарные нуклеотиды непрерывно по направлению расплетения.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корректировка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контроля исправляют ошибки, обеспечивая высокую точность копирования наследственной информации.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репликации ДНК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классических молекулярных биологических исследований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синтез РНК на матрице ДНК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начинается с прикрепления РНК-полимеразы к промотору гена, что запускает открытие двойной спирали ДНК и чтение одной цепи как шаблона.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элонгации РНК-полимераза движется по ДНК, синтезируя комплементарную цепь мРНК, копируя информацию, необходимую для последующего белкового синтеза.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процесс терминацией, когда РНК-полимераза отделяется, и мРНК готова к дальнейшей трансляции на рибосомах.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синтез белка на рибосомах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последовательно считывают триплеты нуклеотидов мРНК, называемые кодонами, каждый из которых задаёт конкретную аминокислоту для включения в полипептид.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доставляют соответствующие аминокислоты, которые соединяются в цепочку, образуя белок, — процесс, происходящий в цитоплазме и определяющий структуру и функцию белков.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триплетов – кодонов, каждый из которых кодирует конкретную аминокислоту или сигнал остановки синтеза белка.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универсальность и строение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существует 64 различных кодона, что обеспечивает надёжность и многообразие белкового строения у большинства организмов, от бактерий до человека.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универсален, то есть одинаков у всех живых существ, что отражает единую эволюционную основу жизни на Земле с редкими исключениями.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генов в человеческом геноме позволяет кодировать сложные биологические функции и определить множество наследуемых характеристик.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20 000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генов составляет человеческий геном, что обеспечивает уникальность каждого индивида и реализует наследственные признаки.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человека», 2003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различаются по форме и размерам, играя ключевую роль как в причинах наследственных заболеваний, так и в эволюционных изменениях.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мутаций обеспечивает генетическую изменчивость, от которой зависит адаптация и развитие видов.
</a:t>
            </a:r>
            <a:endParaRPr lang="en-US" sz="2386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типы и биологические последствия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мутационной генетики, 2021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исследования ДНК и РНК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заболеваний с помощью ДНК
</a:t>
            </a:r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на анализ ДНК позволяют выявлять предрасположенность к заболеваниям и помогают своевременно принимать меры для их предотвращения. Это ключевой инструмент в современной медицине.
</a:t>
            </a:r>
            <a:endParaRPr lang="en-US" sz="2084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— прорыв в лечении генетических болезней
</a:t>
            </a:r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знания о нуклеиновых кислотах, врачи разрабатывают методы замены дефектных генов, открывая новые перспективы для пациентов с ранее неизлечимыми состояниями.
</a:t>
            </a:r>
            <a:endParaRPr lang="en-US" sz="2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47231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нуклеиновых кислот в науке и технологиях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применения, специальные методы и их примеры в современной практике.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являются ключевым элементом в различных научных и технических направлениях, от медицины до сельского хозяйства.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«Наука», 2023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нуклеиновых кислот для жизни на Земле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служат фундаментом для хранения и передачи генетической информации во всех живых организмах, обеспечивая преемственность жизни.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адаптация видов возможны благодаря изменениям и взаимодействиям в последовательностях нуклеиновых кислот.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определяют процессы роста, развития и размножения, без которых невозможна поддержка сложных биологических систем.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значение изучения нуклеиновых кислот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ДНК и РНК открывает новые возможности для медицины, биотехнологий и науки, позволяя улучшить здоровье и раскрыть тайны жизни на молекулярном уровне.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2026-05-08T03:58:29Z</dcterms:created>
  <dcterms:modified xsi:type="dcterms:W3CDTF">2026-05-08T03:58:29Z</dcterms:modified>
</cp:coreProperties>
</file>