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«Страшный рассказ» Е. Чарушина: страх, смелость и смешной поворот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ночном страхе, дружбе и добром юморе.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Чарушин: писатель, который рисовал словами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Чарушин: писатель, который рисовал словами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Иванович Чарушин умел писать о детях и животных так, что текст словно оживает. Его короткие, ясные рассказы легко читать и интересно обсуждать.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история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спокойно, но ночная обстановка делает любой звук особенно заметным и тревожным.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странный шум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Ребятам кажется, что рядом скрывается что-то опасное, и обычные звуки начинают пугать ещё сильнее.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подсказывает самые страшные версии, а мальчики прислушиваются и тревожатся всё больше.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облегчение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Оказывается, причина тревоги проста, и напряжение сменяется смехом, а пугающее становится обычным.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Страшным здесь кажется не то, что реально происходит, а то, как детская фантазия раздувает обычный звук до размеров настоящей беды.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Темнота, тишина и неизвестность действуют на героев сильнее любого взрослого объяснения, потому что они ещё только учатся не пугаться сразу.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серьёзно, но сам рассказ ведёт читателя от тревоги к улыбке и показывает, как страх может стать смешным.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называется «страшным»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обычные мальчики, которые боятся не по-настоящему храбро, а по-детски честно: замирают, прислушиваются и стараются понять, что происходит вокруг.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близко каждому школьнику: когда рядом неизвестность, становится страшно, но вместе легче думать, искать ответ и успокаиваться.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16405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дом и странные звуки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дом кажется совсем другим: всё вокруг замирает, и даже малейшее движение становится заметным и тревожным.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комната в темноте превращается в место, где легко представить что-то необычное, хотя рядом всё то же самое.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 слышный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Скрип, шорох или тихий стук в ночной тишине воспринимаются намного громче и страшнее, чем днём.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звук заставляет героев насторожиться, а воображение сразу подсказывает самый пугающий вариант происходящего.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рассказ держит читателя в напряжении: мальчикам кажется, что произошло что-то очень серьёзное, и они готовы ждать беды за каждым углом.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становится смешным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выясняется, что пугающий случай имеет простое и совсем не страшное объяснение, которое можно проверить без лишней паники.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тайна раскрывается, тревога исчезает, а вместо ужаса остаётся лёгкая улыбка: страшное оказывается обычным и даже немного забавным.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много он сделал для детской книги и как точно умел говорить с юными читателями.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года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 прожил именно столько и успел создать живые, понятные детям рассказы.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1901–1965 годы жизни Евгения Ивановича Чарушина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переживают герои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испуг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ночи даже обычный звук кажется чем-то опасным. Герои замирают, прислушиваются и стараются не шуметь. В этот момент они больше всего похожи на детей, которые боятся неизвестности.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осторожное 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первый страх немного утихает, мальчики начинают смотреть внимательнее и думать, что же произошло на самом деле. Любопытство помогает им не только ждать, но и искать ответ.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облегчение и смех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становится ясно, что опасность была мнимой. Напряжение исчезает, и на его месте появляется облегчение. История заканчивается тепло и по-доброму, без мрачного следа.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 часто пугает сильнее, чем сама ситуация: стоит чуть приглядеться, и страшное оказывается обычным и понятным.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другом тревога становится меньше: вместе легче слушать, думать и находить простое объяснение тому, что встревожило.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бояться, полезно проверить, что именно произошло. Тогда воображение не успевает превратить мелочь в чудовище.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понять, что смелость — это не отсутствие страха, а умение спокойно разобраться в происходящем.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не смеётся над ребятами и не осуждает их. Он мягко показывает, как детская фантазия превращает обычный звук в целое приключение, а потом спокойно рассеивает страх.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историю доброй и светлой. Читатель понимает: испуг был настоящим, но опасности не было, а рядом всё время оставались дружба и здравый смысл.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 рассказе держится недолго: темнота, тишина и тревожные догадки быстро сменяются простым объяснением. Из-за этого страшное вдруг начинает выглядеть почти забавно.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рядом со страшным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детали, из которых рождается тревога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угол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даже знакомая комната кажется другой. Один тёмный угол легко превращается в место, где, как думается героям, может прятаться что-то неизвестное и пугающее. Именно так обычная обстановка начинает тревожить воображение.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вместо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шорох звучит особенно громко, когда все вокруг молчат. Герои прислушиваются к каждому звуку, и от этого маленькая деталь становится важнее всего. В рассказе именно такие мгновения создают напряжение и ожидание неожиданного.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шаг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шаг по ночному дому помогает почувствовать осторожность мальчиков. Они будто идут на разведку, хотя вокруг нет ничего страшного. Чарушин делает эту сцену очень живой, и читатель легко представляет каждое движение.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ночной тишины к доброму финалу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страх растёт в темноте и исчезает после проверки.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читать этот рассказ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недоразумение может случиться почти с каждым ребёнком. Поэтому история сразу кажется близкой и понятной.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быстрый ход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короткими, ясными фразами. События развиваются быстро, и за сюжетом легко следить без труда.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похожие на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ведут себя так, как ведут себя многие дети: боятся, прислушиваются и ищут объяснение. Это делает рассказ особенно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9675" y="2051038"/>
            <a:ext cx="164063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как художник слова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фраза у Чарушина помогает увидеть сцену почти глазами художника. Читатель легко представляет комнату, тишину и движение героев, будто рассматривает картинку.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мальчики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 него не выдуманные «примерные» дети, а настоящие ребята с понятными реакциями. Они пугаются, сомневаются и ведут себя очень по-детски.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любит маленькие, но меткие подробности. Именно они делают ночь, шорох и осторожные движения убедительными и помогают сильнее почувствовать настроение рассказа.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 на смешное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героям страшно, автор не делает историю тяжёлой. Он смотрит на случившееся с доброй улыбкой, поэтому финал остаётся тёплым и светлым.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детского страха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детского страха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 героев возникает не из-за настоящей опасности, а из-за темноты и неизвестности. Чем меньше видно вокруг, тем сильнее работает воображение и тем тревожнее становится.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детский испуг можно преодолеть. Стоит остановиться, посмотреть внимательнее и быть рядом с другом — и пугающее сразу оказывается обычным, совсем не страшным.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09161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7483" y="1909161"/>
            <a:ext cx="15637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39701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7221" y="1909161"/>
            <a:ext cx="218925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делает всё непривычным и чуть загадочным. В её тишине даже знакомый дом кажется другим, а обычные предметы начинают тревожить сильнее.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рассказе не успокаивает, а настораживает. Когда вокруг тихо, любой маленький звук становится заметным и сразу кажется важным.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прячет предметы и заставляет додумывать то, чего нет. Именно поэтому у ребят появляется чувство неизвестности и ожидания беды.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и испуг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становится толчком для страха, а испуг быстро растёт в детском воображении. Так Чарушин показывает, как просто рождается тревога.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приходит в финале, когда всё проясняется. Он снимает напряжение и помогает увидеть: страшное оказалось лишь недоразумением.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 страшно, но потом правда побеждает выдумку. Именно так рассказ учит не спешить бояться.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внимательная проверка помогает героям понять, что пугающее было обычным звуком.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Чарушин, «Страшный рассказ»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запоминается история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запоминается история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легко запоминается потому, что очень быстро меняет настроение: от тревоги — к облегчению, а потом к улыбке. Такой поворот нравится детям и держит внимание.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кажется почти настоящим случаем из жизни школьников. В ней нет сложных событий, зато есть понятный страх, знакомые чувства и добрый финал, который хочется пересказать.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 только сначала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«Страшный рассказ» Е. Чарушина показывает, как детское воображение умеет пугать, а дружба и внимательность помогают победить страх. Поэтому финал звучит спокойно, тепло и очень по-доброму.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2026-05-24T05:59:03Z</dcterms:created>
  <dcterms:modified xsi:type="dcterms:W3CDTF">2026-05-24T05:59:03Z</dcterms:modified>
</cp:coreProperties>
</file>