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«Танины дела» Л. Воронковой — рассказ о добрых делах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Тане, которая умеет замечать заботы и помогать дома.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Воронкова и мир обычных детских дел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Воронкова писала о семье, школе и повседневной жизни. В её рассказах нет волшебства, зато есть тёплый дом, знакомые заботы и маленькие поступки, которые делают жизнь добрее.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Таня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Таня — главная героиня рассказа. Она живёт в доме, где всегда есть дела, и старается не оставаться в стороне, когда кому-то нужна помощь.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внимательна к тому, что происходит вокруг: замечает беспорядок, помнит о поручениях и охотно берётся за работу, даже если дел оказывается много.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Тане видны старательность, доброжелательность и желание быть полезной. Именно поэтому её образ легко понять и запомнить младшему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Тани и её обычный день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дом, где всё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Танин день проходит среди знакомых вещей: стола, книг, ведра, тряпки и других домашних предметов. Они создают спокойную, живую обстановку, в которой постоянно находятся маленькие, но важные дела.
</a:t>
            </a:r>
            <a:endParaRPr lang="en-US" sz="944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забота в каждом уголке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и во дворе Таня то что-то несёт, то убирает, то спешит помочь. В такой картине видно, что уют не возникает сам по себе: его создают труд, порядок и внимательные руки.
</a:t>
            </a:r>
            <a:endParaRPr lang="en-US" sz="9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4" y="1805966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дела бывают у Тани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и навести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Таня приводит вещи в порядок, чтобы в доме было чище и спокойнее. Даже такое простое дело помогает всей семье чувствовать себя лучше.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Принести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девочке нужно что-то подать или перенести. Она делает это без лишних разговоров, потому что понимает: маленькая помощь тоже очень важна.
</a:t>
            </a:r>
            <a:endParaRPr lang="en-US" sz="782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младшим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Таня умеет позаботиться о тех, кто младше или слабее. Её помощь не громкая, зато очень нужная и добрая.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забыть 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старается успеть всё вовремя и не откладывает дела на потом. Так у неё получается доводить начатое до конца.
</a:t>
            </a:r>
            <a:endParaRPr lang="en-US" sz="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рассказе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бытовых событий и действий Тани в рассказе Л. Воронковой.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черта Тани — ответственность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Таня понимает: если уж взялась за дело, нужно довести его до конца. Она не бросает начатое, даже когда хочется отдохнуть или отвлечься.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старается делать всё аккуратно и вовремя, потому что замечает: от её внимания зависит порядок в доме и спокойствие близких.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 рассказе показана просто и понятно. Один старательный человек может сделать дом чище, тише и добрее — это видно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показывает Таню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Воронкова не объясняет характер героини длинными словами — она показывает его через дела, которые Таня выполняет каждый день.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действует, а не только говорит: берётся за работу, помогает близким, следит за порядком и не старается увильнуть от поручений.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делает Таню живой и понятной. Читатель легко узнаёт в ней обычного ребёнка, который старается быть полезным.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простым поступкам образ героини становится тёплым и убедительным. Даже маленькое действие у неё говорит о характере больше, чем длинное описание.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рассказе — это радость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обычные 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привычных забот. Таня видит, что дома есть работа, и принимает её как естественную часть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помощь и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берётся за поручения, выполняет их одно за другим и не капризничает. Труд становится для неё способом помочь близким.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спокойствие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сделано, Таня чувствует себя нужной. В доме становится уютнее, а у неё самой появляется тёплое чувство удовлетворения.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простой и ясный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используются короткие, понятные фразы и обычные слова. Благодаря этому текст легко читается и быстро запоминается первоклассниками.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называет знакомые детям предметы и действия: дом, вещи, помощь, порядок, поручения. Из-за этого события кажутся очень близкими и понятными.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 помогает лучше увидеть главное: не большие приключения, а обычные добрые дела делают жизнь тёплой и дружной.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рассказу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рядом будут знакомые вещи: стол, тряпка, игрушки или младшие дети. Тогда станет видно, что в доме много дел, но ещё больше доброты и спокойной радости.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Таня может идти по дому с книгами или ведёрком, аккуратно выполняя поручение. Светлые краски и тёплая обстановка сразу создадут ощущение уюта и живого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Таня запоминается читателю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Таня похожа на обычную девочку: она не хвастается и не старается казаться лучше других, а просто делает нужное дело.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Таня может устать и спешить, но всё равно не бросает начатое. Именно это делает её сильной и по-настоящему доброй.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Читатель видит в ней живой характер: внимательный, старательный и очень тёплый. Такую героиню легко полюбить и запомнить.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Её поступки понятны каждому школьнику, потому что в них есть знакомые заботы: убрать, поднести, помочь и не забыть о поручении.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096" y="2276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семейной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каждый следит за своим делом, чтобы в доме было чисто, спокойно и удобно всем. Порядок здесь — не скучное правило, а помощь близким.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Таня и другие члены семьи поддерживают друг друга в обычных делах. Когда кто-то устал, рядом обязательно найдётся тот, кто подхватит работу.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чувствуется доброжелательность между родными. Дети учатся заботиться, потому что рядом видят уважение к труду и желание жить дружно.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Тани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поступков героини показывает, как маленькое домашнее дело превращается в полезный и радостный результат для всей семьи.
</a:t>
            </a:r>
            <a:endParaRPr lang="en-US" sz="10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Рассказ вызывает улыбку, потому что в нём показана обычная детская жизнь с понятными делами, без громких чудес и лишней торжественности.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пробуждает уважение к труду: маленькая помощь оказывается важной, а старание девочки делает дом уютнее и спокойнее для всех.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чтения остаётся тёплое чувство, будто в доме стало светлее. Хочется самому быть внимательнее, добрее и полезнее.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Таня в рассказе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235225" y="15138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обычно, но сразу видно: дома есть дела. Таня замечает, что сидеть без дела некогда.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35228" y="118905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поручения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выбирает, с чего начать, и берётся за небольшую, но нужную работу. Она учится не откладывать помощь.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35228" y="222673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усталость, однако Таня продолжает трудиться. В этот момент особенно заметны её терпение и ответственность.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35228" y="326440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завершено, становится видно, как многое изменилось. Дом выглядит лучше, а сама Таня чувствует себя нужной.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89" y="1805977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57443"/>
            <a:ext cx="724450" cy="579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677669"/>
            <a:ext cx="724450" cy="643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и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напоминают, что в рассказе важно не просто хотеть помочь, а действительно делать работу аккуратно и до конца.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главную силу героини: Таня думает не только о себе, но и о близких, которым нужна поддержка.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подчёркивают, что дома люди связаны общим трудом. Каждый отвечает за свою часть дела и помогает другим.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делают историю тёплой. После полезного дела становится светлее не только в комнате, но и на душе.
</a:t>
            </a:r>
            <a:endParaRPr lang="en-US" sz="875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рассказе — место, где каждый предмет и каждое поручение имеют значение. Порядок помогает всем жить спокойнее.
</a:t>
            </a:r>
            <a:endParaRPr lang="en-US" sz="8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работа по рассказу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Важно, чтобы на картинке чувствовались уют и доброта. Пусть в ней будут знакомые предметы, мягкие цвета и ощущение, что каждый в доме занят полезным делом.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рисунка можно выбрать момент, когда Таня занята делом: несёт вещи, убирает комнату или помогает младшим. Лучше показать просторный, светлый дом и спокойную обстановку.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Таниных делах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Таня умеет замечать, где нужна помощь, и не проходит мимо домашней работы, даже если дело кажется небольшим или совсем обыденным.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Её поступки показывают, что самостоятельность начинается с простых шагов: убрать, принести, подержать, успеть и не забыть о поручении.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Рассказ учит, что доброта проявляется не в словах, а в действиях. Полезное дело сразу делает жизнь семьи легче и теплее.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Чем больше Таня старается, тем яснее становится: маленькие дела складываются в большое умение жить ответственно и по-доброму.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маленькие дела делают жизнь добрее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«Танины дела» показывают, что даже самые обычные поручения могут стать важными. Когда ребёнок помогает близким с добротой и старанием, в доме становится уютнее и светлее.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2026-05-23T23:17:46Z</dcterms:created>
  <dcterms:modified xsi:type="dcterms:W3CDTF">2026-05-23T23:17:46Z</dcterms:modified>
</cp:coreProperties>
</file>