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— часть окружающего мира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вокруг нас связано: природа, люди и каждый живой уголок.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вокруг нас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Окружающий мир — это дом, школа, улица, парк и лес. Это люди, животные, растения, небо, вода и вещи, которыми мы пользуемся каждый день. Всё вокруг интересно и важно изучать, ведь оно связано между собой, как дружная команда.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живёт благодаря природе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вода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 может жить без воздуха и воды. Мы дышим каждую минуту, а чистая вода нужна организму каждый день, чтобы он работал правильно и не уставал.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от природы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фрукты, хлеб, молоко и мясо появляются благодаря растениям и животным. Даже обычный бутерброд — это маленький подарок природы на нашем столе.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природы нельзя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не было природы, человеку негде было бы жить, нечего есть и нечем дышать. Поэтому природу нужно знать, любить и беречь с самого детства.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нам природа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луга и леса помогают воздуху оставаться чище. Когда мы гуляем среди зелени, дышать становится легче, а настроение часто поднимается само собой.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 материалы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даёт нам ягоды, грибы, овощи, фрукты и злаки. Из растений получают бумагу, ткань, дерево для мебели и многие другие полезные вещи.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свет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согревает землю и освещает всё вокруг. Благодаря его теплу растения растут, а люди могут гулять, работать и играть на улице.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здоровье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 парке или лесу помогает отдохнуть после учёбы и набраться сил. Тихий шорох листьев и пение птиц делают нас спокойнее и веселее.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природу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5"/>
            <a:ext cx="22104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Строим и меняем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строят дома, дороги и фабрики, чтобы жить и работать. Но при этом важно думать, как не повредить деревья, животных и чистую воду.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43300" y="1377175"/>
            <a:ext cx="22104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Природе бывает трудно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люди бросают мусор, дымят заводы и сливают грязную воду, природе становится тяжело. Загрязнённый воздух и вода вредят растениям, животным и человеку.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400975" y="3243000"/>
            <a:ext cx="22104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помочь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умеет не только вредить, но и заботиться. Можно убирать мусор, не ломать ветки, беречь воду и не шуметь в местах, где живут животные.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68300" y="3243000"/>
            <a:ext cx="22104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возвращается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относятся к природе бережно, вокруг становится чище и красивее. Тогда и люди, и звери, и растения чувствуют себя лучше и спокойнее.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заботы о природе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солнечный свет, растения и бережное поведение людей помогают природе сохранять жизнь и чистоту.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Воздух, вода и земля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27560" y="1524023"/>
            <a:ext cx="2051285" cy="2733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для дыхания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нужен каждому человеку, животному и растению. Когда воздух свежий, нам легче бегать, играть и учиться, а леса и луга выглядят живыми и радостными.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120790" y="1524023"/>
            <a:ext cx="2051285" cy="2733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жизни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всем живым существам. Мы пьём её, готовим еду и моем руки, а растения без воды вянут и грустно опускают листья.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626762" y="1524023"/>
            <a:ext cx="2051285" cy="2733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для роста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даёт растениям опору и питание. Если почва загрязнена, семенам трудно прорастать, а цветам, травам и деревьям становится гораздо сложнее расти здоровыми.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зелёные помощники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11204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Украшают мир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делают вокруг нас красиво и уютно. Цветы радуют яркими красками, а зелёные листья словно улыбаются нам каждый день.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512533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Охлаждают и защищают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дают тень в жаркий день и помогают укрыться от ветра. Под их кронами людям приятно отдыхать, а птицам — строить гнёзда.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413862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животных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звери и насекомые живут среди трав, кустов и деревьев. Растения дают им укрытие, пищу и безопасное место для жизни.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Птица-садовод
</a:t>
            </a:r>
            <a:pPr algn="l" indent="0" marL="0">
              <a:lnSpc>
                <a:spcPct val="90000"/>
              </a:lnSpc>
              <a:buNone/>
            </a:pPr>
            <a:r>
              <a:rPr lang="en-US" sz="4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маленькая птица пролетает над садом и уносит семена далеко от дерева. Потом семя падает в землю, и там вырастает новое растение. Так птицы помогают природе путешествовать и обновляться.
</a:t>
            </a:r>
            <a:endParaRPr lang="en-US" sz="1478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6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Трудолюбивый дворник земли
</a:t>
            </a:r>
            <a:pPr algn="l" indent="0" marL="0">
              <a:lnSpc>
                <a:spcPct val="90000"/>
              </a:lnSpc>
              <a:buNone/>
            </a:pPr>
            <a:r>
              <a:rPr lang="en-US" sz="4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Дождевой червь живёт под землёй и тихо рыхлит почву. После его работы земля становится мягче, в неё легче попадает воздух и вода. Растениям такой порядок очень нравится, даже если червя почти никто не видит.
</a:t>
            </a:r>
            <a:endParaRPr lang="en-US" sz="1466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 с человеком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кормит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даёт пищу гусенице, а гусеница, в свою очередь, становится едой для птицы. Так одно живое существо помогает другому, даже если само об этом не знает.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 нужен лес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 нужны деревья, кусты и тишина, чтобы строить гнездо и искать корм. Если лес загрязнён или вырублен, птицам становится трудно жить и выводить птенцов.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Исчезло одно звено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пропадает одно звено в цепочке природы, остальные тоже слабеют. Без растений меньше насекомых, без насекомых меньше птиц, и весь лес становится беднее.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всю цепочку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важно защищать не только одно дерево или одну птицу, а весь природный мир. Тогда цепочка остаётся крепкой, а жизнь вокруг — спокойной и здоровой.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всё связано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385" y="1160879"/>
            <a:ext cx="400561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6386" y="1160879"/>
            <a:ext cx="400501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бережного поведения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ломать ветки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растениям нужна защита, как нам — крыша над головой. Если не ломать ветки и не срывать редкие цветы, лес дольше остаётся живым, красивым и безопасным для зверей и птиц.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животных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шуметь и пытаться ловить диких зверей или птиц. Животные пугаются, прячутся и могут оставить своё гнездо или нору, если рядом слишком громкий и беспокойный человек.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Брошенная бумажка, бутылка или упаковка портят вид парка и вредят природе. Мусор может попасть в воду, в землю и даже в домики насекомых, поэтому его всегда нужно уносить с собой.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тишину и порядок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крики мешают людям отдыхать и тревожат животных. После прогулки важно проверить место вокруг себя: не осталось ли мусора, сломанных веток или других следов неаккуратного поведения.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6085" y="1088975"/>
            <a:ext cx="3696624" cy="39348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должен исчезать правильно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594952" y="1418325"/>
            <a:ext cx="1351500" cy="14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раздельно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Бумагу, пластик, стекло и металл лучше складывать отдельно. Так отходы легче отправить на переработку, а полезные материалы не теряются впустую.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134227" y="1418325"/>
            <a:ext cx="1351500" cy="14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Отправляем на переработку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специальных предприятиях из собранного мусора делают новые полезные вещи. Это уменьшает количество свалок и помогает беречь леса, воду и полезные ископаемые.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0525" y="3572725"/>
            <a:ext cx="3596100" cy="101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Экономим ресурсы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вещи получают вторую жизнь, для новых товаров нужно меньше сырья. Значит, природе приходится меньше терпеть, а у людей остаётся больше чистого пространства вокруг.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дом, школа и двор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без беспорядка
</a:t>
            </a:r>
            <a:pPr algn="l" indent="0" marL="0">
              <a:lnSpc>
                <a:spcPct val="90000"/>
              </a:lnSpc>
              <a:buNone/>
            </a:pPr>
            <a:r>
              <a:rPr lang="en-US" sz="3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комната помогает быстрее находить нужные вещи и не спотыкаться о разбросанные предметы. Аккуратность делает дом уютным и спокойным, а настроение — заметно лучше.
</a:t>
            </a:r>
            <a:endParaRPr lang="en-US" sz="1509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для учёбы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чистом и опрятном классе легче сосредоточиться на уроке. Если парты, доска и пол в порядке, учиться становится удобнее и приятнее всем ребятам.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для игр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особенно важно не оставлять мусор и стекло. Тогда можно безопасно бегать, играть в мяч и кататься на велосипеде без лишних неприятностей.
</a:t>
            </a:r>
            <a:endParaRPr lang="en-US" sz="1600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рядом с нами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улица делает путь в школу и домой приятнее. Когда люди убирают за собой, вокруг становится светлее, безопаснее и гораздо красивее.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200" y="397625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времена года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7800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греет сильнее, тает снег, распускаются почки и появляются первые цветы. Природа будто просыпается после длинного сна.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25322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становятся тёплыми и длинными. Растения быстро растут, созревают ягоды и плоды, а дети и взрослые больше гуляют на свежем воздухе.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4815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желтеют и опадают, небо часто хмурится, а воздух становится прохладнее. Природа готовится к спокойному зимнему времени.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45301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Падает снег, дуют холодные ветры, а многие растения и животные замирают и отдыхают. Зимой особенно заметно, как природа умеет экономить силы.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помогать каждый день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Закрывай кран, когда чистишь зубы или намыливаешь руки. Даже небольшой запас воды очень важен для людей, животных и растений, поэтому бережливость тут совсем не шутка.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электричество
</a:t>
            </a:r>
            <a:pPr algn="l" indent="0" marL="0">
              <a:lnSpc>
                <a:spcPct val="90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Выключай свет и приборы, если они не нужны. Так мы экономим энергию, уменьшаем лишнюю трату ресурсов и показываем, что умеем быть внимательными хозяевами.
</a:t>
            </a:r>
            <a:endParaRPr lang="en-US" sz="1563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птицам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сделать кормушку и повесить её там, где птицам удобно прилетать. Зимой это особенно полезно: маленьким пернатым легче найти корм в холодные дни.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Убирать после прогулки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отдыха в парке или во дворе важно собрать за собой мусор. Чистое место радует всех, а природа словно говорит тихое спасибо.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и замечаем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внимательно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спешить, можно увидеть, какие птицы прилетели во двор, как шевелятся листья на ветру и где спряталась бабочка. Наблюдатель замечает больше удивительных деталей.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изменения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сравнивать, как выглядит одно и то же место утром, вечером, весной и зимой. Тогда становится ясно, как живая природа меняется каждый день.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маленькие выводы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замечает погоду, рост растений и поведение животных, он лучше понимает мир вокруг. Это помогает заботиться о природе не по привычке, а осмысленно.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бережёт мир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одно доброе действие помогает сделать окружающий мир чище и приятнее для всех.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поверхности планеты покрыто водой, поэтому чистота рек, морей и океанов особенно важна для жизни.
</a:t>
            </a:r>
            <a:pPr algn="l" indent="0" marL="0">
              <a:lnSpc>
                <a:spcPct val="115000"/>
              </a:lnSpc>
              <a:buNone/>
            </a:pPr>
            <a:r>
              <a:rPr lang="en-US" sz="131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Earth Observatory
</a:t>
            </a:r>
            <a:endParaRPr lang="en-US" sz="1314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Земли — это вода. Если беречь её и не загрязнять, людям, животным и растениям легче жить на нашей планете.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Кран, который нельзя забыть
</a:t>
            </a:r>
            <a:pPr algn="l" indent="0" marL="0">
              <a:lnSpc>
                <a:spcPct val="9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Миша чистил зубы и однажды заметил, что из крана течёт вода зря. Он быстро его закрыл и улыбнулся: теперь капли не убегают впустую. Мама сказала, что такая привычка помогает природе каждый день, даже без громких слов и плакатов.
</a:t>
            </a:r>
            <a:endParaRPr lang="en-US" sz="949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двор после игры
</a:t>
            </a:r>
            <a:pPr algn="l" indent="0" marL="0">
              <a:lnSpc>
                <a:spcPct val="90000"/>
              </a:lnSpc>
              <a:buNone/>
            </a:pPr>
            <a:r>
              <a:rPr lang="en-US" sz="3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 во дворе дети нашли пустую бутылку, бумажки и пакетик от сока. Они собрали всё в урну, а потом ещё проверили лавочку и песочницу. Двор сразу стал аккуратнее, и играть там стало приятнее всем, даже воробьям на заборе.
</a:t>
            </a:r>
            <a:endParaRPr lang="en-US" sz="954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привычки каждый день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вместе с окружающим миром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не стоим в стороне от природы: она даёт нам воздух, воду и пищу. Когда мы бережём её, наш общий дом становится чище, красивее и добрее для всех.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2026-05-25T16:52:52Z</dcterms:created>
  <dcterms:modified xsi:type="dcterms:W3CDTF">2026-05-25T16:52:52Z</dcterms:modified>
</cp:coreProperties>
</file>