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возникновение тоталитарных режимов в Германии, Италии и Японии 1920-1930-х годов.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тоталитаризм и милитаризм в первой половине XX века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Европа и Азия столкнулись с экономическими и политическими кризисами, ростом радикальных настроений и недоверием к демократии, что способствовало появлению авторитарных режимов.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контекст межвоенного периода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Германии и рост влияния нацистов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Национал-социалисты под руководством Гитлера организовывали массовые митинги и демонстрации, привлекая внимание молодежи и населения к своим идеям.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Военизированные формирования и агрессивная пропаганда помогли укрепить позиции нацистов перед выборами и в обществе.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крах и безработица в начале 1930-х привели к падению доверия к Веймарской республике и росту поддержи нацистской партии.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кризиса и приход фашистов к власти в Италии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1922 года ‘‘Поход на Рим’’ обеспечил Муссолини назначение премьер-министром и начало укрепления диктаторской власти.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Фашистская партия Муссолини активно использовала силы штурмовиков для подавления оппозиционных движений и устрашения противников.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Италия страдала от инфляции, безработицы и социальных протестов, подрывающих стабильность страны.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Фашисты установили контроль над государственными институтами и постепенно ликвидировали конкурирующие политические силы.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милитаризация Японии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и нехватка природных ресурсов приводят к усилению зависимости Японии от импорта продовольствия.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обостряет социальные противоречия и усиливает недовольство в обществе.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круги получают влияние, продвигая идею милитаризации как пути выхода из кризиса.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1930-х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активно поддерживает милитаристскую политику, направленную на расширение территорий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рейхстаг принял Закон о предоставлении чрезвычайных полномочий, который стал основой для упразднения демократии в Германии.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марта 1933 года
</a:t>
            </a:r>
            <a:endParaRPr lang="en-US" sz="5555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 закон, расширивший чрезвычайные полномочия правительства и позволивший установить диктатуру.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Гитлер как центр власти и национального культа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Адольф Гитлер становился символом сильного лидера, вокруг которого строилась вся система управления и пропаганды в Германии того времени.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СМИ и пропаганда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Нацисты жестко контролировали все средства массовой информации, направляя информацию для влияния на общественное мнение и поддержки режима.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молодёжи через Гитлерюгенд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организация внедряла в сознание детей идеи превосходства арийской расы и безоговорочной лояльности государству.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власти и культ личности в нацистской Германии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фашистского режима в Италии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контроля над образовательной системой способствовало распространению фашистской идеологии среди молодёжи и чиновников.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Муссолини отменил ограничения для своей партии, распространяя её влияние на все уровни власти и общества по всей стране.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прессы была значительно ограничена, чтобы подавить критику и усилить пропаганду в пользу режима.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 милитаризм как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под фашистским руководством пропагандировала национальное единство и военную мощь как главные ценности общества.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«дуче» — Бенито Муссолини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Муссолини был представлен как непогрешимый лидер нации, символизируя мощь и единство под фашистской идеологией.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система и подавление оппозиции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Фашисты создали государственную структуру, где экономические и политические интересы интегрировались, а оппозиция была запрещена.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 символы итальянского фашизма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 Муссолини: государственное устройство фашистской Италии
</a:t>
            </a:r>
            <a:endParaRPr lang="en-US" sz="205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деятельности оппозиционных партий усилил диктаторские полномочия Муссолини и фашистской партии.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парламентской демократии и переход к однопартийной системе поддерживали полный контроль фашистов над страной.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профсоюзами способствовал унификации рабочих процессов и подавлению социалистических движений.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и культ личности Муссолини сформировали основу идеологического каркаса режима и управления.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милитаризм: характер власти и идеологии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воспринимался как божественный правитель, а государственная идеология строилась на основе патриотизма, милитаризма и жесткой борьбы против коммунизма.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активно мобилизовалось вокруг идеи национального величия, усиливая роль армии и флота в жизни страны и поддерживая милитаристские настроения.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лидеры получили широкие полномочия, контролируя правительство и парламент, что обеспечило доминирование армии в политике страны в 1930-х годах.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777302"/>
            <a:ext cx="4014300" cy="2131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тоталитаризма: сравнение режимов Германии, Италии и Японии
</a:t>
            </a:r>
            <a:endParaRPr lang="en-US" sz="2071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ключевые признаки трёх режимов, показывающие как общие, так и уникальные черты каждого из них в аспектах власти и контроля.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все три режима имели авторитарные черты, степень тоталитаризма и способы контроля существенно различались, отражая национальные особенности.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тоталитарных режимов 20 века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5211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молодёжи в духе режима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Гитлерюгенд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активно вовлекала мальчиков и девочек в обучение идеологии национал-социализма, пропагандируя лояльность режиму через строевые занятия и патриотические мероприятия.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Фашистская молодёжь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обучали дисциплине и националистическим ценностям через специальные школы и лагеря, формируя поколение, преданное идеалам «дуче» и фашистской партии.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воспитание в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Воспитательные программы включали военную подготовку, обязательные мероприятия и изучение патриотических песен, направленные на моральную и физическую подготовку молодёжи к службе стране.
</a:t>
            </a:r>
            <a:endParaRPr lang="en-US" sz="9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цензура в тоталитарных режимах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военные устраивали политические убийства и репрессии против инакомыслящих, при этом контролируя СМИ посредством жесткой военной цензуры.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антифашисты, коммунисты и социалисты подвергались арестам и ограничению свободы, что снижало оппозиционную активность и укрепляло власть Муссолини.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нацистской Германии проводились систематические преследования евреев, политических противников и других групп через аресты, лагеря и массовое насилие.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странах применялись концлагеря для заключённых, а ограничение доступа к зарубежной информации служило инструментом поддержания идеологического контроля.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Гестапо и СС в Германии: страх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Гестапо и СС действовали как тайная полиция, устрашая население, проводя аресты и подавляя любую оппозицию. Их символы и формы до сих пор ассоциируются с жестокостью и репрессиями.
</a:t>
            </a:r>
            <a:endParaRPr lang="en-US" sz="978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«Чёрнорубашечники» — кулаки фашистской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отряды фашистов, известные как «чёрнорубашечники», активно боролись с политическими противниками, устраивали насилие на улицах и обеспечивали безопасность режима Муссолини.
</a:t>
            </a:r>
            <a:endParaRPr lang="en-US" sz="100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Кэмпэйтай — силовой щит императорской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полиция кэмпэйтай контролировала внутренний порядок, подавляя инакомыслие и мобилизуя общество, что способствовало укреплению милитаристского режима и поддержанию авторитета императора.
</a:t>
            </a:r>
            <a:endParaRPr lang="en-US" sz="978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структуры и их роль в поддержке власти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военного блока Берлин–Рим–Токио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формирования Альянса Оси в 1936-1937 гг.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Австрии и Судет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Германия без войны аннексировала соседние территории — Австрию и Судетскую область Чехословакии, что стало первым шагом к расширению нацистской империи и нарушением международных соглашений.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Италии в Африке и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захватила Эфиопию в 1935 году и позже Албанию в 1939 году, демонстрируя свою экспансионистскую политику и стремление к колониальным владениям, что усилило напряжённость в Европе.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Манчжурии и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 оккупацию Манчжурии в 1931 году, Япония с 1937 года ведёт кровопролитную войну в Китае, что привело к значительным страданиям населения и дестабилизации региона.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Агрессивная внешняя политика и военные завоевания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нарушения прав и свобод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столкнулись с антисемитизмом и Холокостом, в Японии — преследованиями китайцев и корейцев, а в Италии — ограничениями свободы инакомыслия.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этих действий привели к миллионам жертв и оставили глубокие раны в памяти народов по всему миру.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повсеместно нарушали права человека, применяя дискриминацию, репрессии и депортации на национальной и расовой почве.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последствия правления тоталитарных режимов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Подорванные демократические институты и разрушенные общества переживали тяжелые человеческие потери и значительные экономические убытки.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 стало прямым результатом агрессивной политики и расширения влияния тоталитарных государств.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коллективная память народов пострадали от насилия и идеологических репрессий тех лет.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осуждение и судебные процессы по военным преступлениям завершили эпоху этих режимов к концу 1940-х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уроки тоталитаризма и милитаризма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и милитаристские режимы возникают в кризисные периоды, приводят к утрате свобод и росту насилия. История учит важности защиты демократии, прав человека и мирного сотрудничества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2026-05-11T02:40:36Z</dcterms:created>
  <dcterms:modified xsi:type="dcterms:W3CDTF">2026-05-11T02:40:36Z</dcterms:modified>
</cp:coreProperties>
</file>